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13" r:id="rId2"/>
  </p:sldMasterIdLst>
  <p:notesMasterIdLst>
    <p:notesMasterId r:id="rId56"/>
  </p:notesMasterIdLst>
  <p:sldIdLst>
    <p:sldId id="327" r:id="rId3"/>
    <p:sldId id="347" r:id="rId4"/>
    <p:sldId id="276" r:id="rId5"/>
    <p:sldId id="277" r:id="rId6"/>
    <p:sldId id="278" r:id="rId7"/>
    <p:sldId id="279" r:id="rId8"/>
    <p:sldId id="302" r:id="rId9"/>
    <p:sldId id="304" r:id="rId10"/>
    <p:sldId id="305" r:id="rId11"/>
    <p:sldId id="330" r:id="rId12"/>
    <p:sldId id="308" r:id="rId13"/>
    <p:sldId id="309" r:id="rId14"/>
    <p:sldId id="310" r:id="rId15"/>
    <p:sldId id="311" r:id="rId16"/>
    <p:sldId id="316" r:id="rId17"/>
    <p:sldId id="319" r:id="rId18"/>
    <p:sldId id="320" r:id="rId19"/>
    <p:sldId id="348" r:id="rId20"/>
    <p:sldId id="349" r:id="rId21"/>
    <p:sldId id="350" r:id="rId22"/>
    <p:sldId id="324" r:id="rId23"/>
    <p:sldId id="321" r:id="rId24"/>
    <p:sldId id="331" r:id="rId25"/>
    <p:sldId id="332" r:id="rId26"/>
    <p:sldId id="333" r:id="rId27"/>
    <p:sldId id="334" r:id="rId28"/>
    <p:sldId id="335" r:id="rId29"/>
    <p:sldId id="337" r:id="rId30"/>
    <p:sldId id="338" r:id="rId31"/>
    <p:sldId id="339" r:id="rId32"/>
    <p:sldId id="341" r:id="rId33"/>
    <p:sldId id="343" r:id="rId34"/>
    <p:sldId id="344" r:id="rId35"/>
    <p:sldId id="345" r:id="rId36"/>
    <p:sldId id="298" r:id="rId37"/>
    <p:sldId id="351" r:id="rId38"/>
    <p:sldId id="352" r:id="rId39"/>
    <p:sldId id="353" r:id="rId40"/>
    <p:sldId id="354" r:id="rId41"/>
    <p:sldId id="355" r:id="rId42"/>
    <p:sldId id="356" r:id="rId43"/>
    <p:sldId id="357" r:id="rId44"/>
    <p:sldId id="358" r:id="rId45"/>
    <p:sldId id="300" r:id="rId46"/>
    <p:sldId id="301" r:id="rId47"/>
    <p:sldId id="359" r:id="rId48"/>
    <p:sldId id="360" r:id="rId49"/>
    <p:sldId id="361" r:id="rId50"/>
    <p:sldId id="362" r:id="rId51"/>
    <p:sldId id="363" r:id="rId52"/>
    <p:sldId id="364" r:id="rId53"/>
    <p:sldId id="365" r:id="rId54"/>
    <p:sldId id="366" r:id="rId5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8" autoAdjust="0"/>
  </p:normalViewPr>
  <p:slideViewPr>
    <p:cSldViewPr>
      <p:cViewPr>
        <p:scale>
          <a:sx n="78" d="100"/>
          <a:sy n="78"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2DCF2-E2C6-F041-BF76-409230B269F3}" type="doc">
      <dgm:prSet loTypeId="urn:microsoft.com/office/officeart/2005/8/layout/process1" loCatId="process" qsTypeId="urn:microsoft.com/office/officeart/2005/8/quickstyle/simple4" qsCatId="simple" csTypeId="urn:microsoft.com/office/officeart/2005/8/colors/accent1_2" csCatId="accent1" phldr="1"/>
      <dgm:spPr/>
    </dgm:pt>
    <dgm:pt modelId="{7FF70207-07C1-9E44-9F76-8F540E8BD96F}">
      <dgm:prSet phldrT="[Text]"/>
      <dgm:spPr/>
      <dgm:t>
        <a:bodyPr/>
        <a:lstStyle/>
        <a:p>
          <a:r>
            <a:rPr lang="en-US" dirty="0" smtClean="0">
              <a:solidFill>
                <a:schemeClr val="tx1"/>
              </a:solidFill>
            </a:rPr>
            <a:t>Based first on how it spreads or propagates to reach the desired targets</a:t>
          </a:r>
          <a:endParaRPr lang="en-US" dirty="0">
            <a:solidFill>
              <a:schemeClr val="tx1"/>
            </a:solidFill>
          </a:endParaRPr>
        </a:p>
      </dgm:t>
    </dgm:pt>
    <dgm:pt modelId="{2D820EB1-9B67-D74E-84C8-361933E7533D}" type="parTrans" cxnId="{25B027D9-B97D-BF43-9CE6-767A3ED9FDC3}">
      <dgm:prSet/>
      <dgm:spPr/>
      <dgm:t>
        <a:bodyPr/>
        <a:lstStyle/>
        <a:p>
          <a:endParaRPr lang="en-US"/>
        </a:p>
      </dgm:t>
    </dgm:pt>
    <dgm:pt modelId="{17CB2899-CEA7-204F-8EB8-7329ED6B57E2}" type="sibTrans" cxnId="{25B027D9-B97D-BF43-9CE6-767A3ED9FDC3}">
      <dgm:prSet/>
      <dgm:spPr>
        <a:solidFill>
          <a:schemeClr val="tx2"/>
        </a:solidFill>
        <a:ln>
          <a:solidFill>
            <a:schemeClr val="bg2"/>
          </a:solidFill>
        </a:ln>
      </dgm:spPr>
      <dgm:t>
        <a:bodyPr/>
        <a:lstStyle/>
        <a:p>
          <a:endParaRPr lang="en-US"/>
        </a:p>
      </dgm:t>
    </dgm:pt>
    <dgm:pt modelId="{255FCCB9-D1CE-9442-9B81-708395910FC6}">
      <dgm:prSet/>
      <dgm:spPr/>
      <dgm:t>
        <a:bodyPr/>
        <a:lstStyle/>
        <a:p>
          <a:r>
            <a:rPr lang="en-US" dirty="0" smtClean="0">
              <a:solidFill>
                <a:schemeClr val="tx1"/>
              </a:solidFill>
            </a:rPr>
            <a:t>Then on the actions or payloads it performs once a target is reached</a:t>
          </a:r>
        </a:p>
      </dgm:t>
    </dgm:pt>
    <dgm:pt modelId="{628CCBCD-F8D0-F842-92D6-64F4618269AC}" type="parTrans" cxnId="{C66BAAA2-81E8-D941-BD42-C383CB7FC52D}">
      <dgm:prSet/>
      <dgm:spPr/>
      <dgm:t>
        <a:bodyPr/>
        <a:lstStyle/>
        <a:p>
          <a:endParaRPr lang="en-US"/>
        </a:p>
      </dgm:t>
    </dgm:pt>
    <dgm:pt modelId="{CD19D3B2-6990-8147-B9CE-C83C4BEB3F94}" type="sibTrans" cxnId="{C66BAAA2-81E8-D941-BD42-C383CB7FC52D}">
      <dgm:prSet/>
      <dgm:spPr/>
      <dgm:t>
        <a:bodyPr/>
        <a:lstStyle/>
        <a:p>
          <a:endParaRPr lang="en-US"/>
        </a:p>
      </dgm:t>
    </dgm:pt>
    <dgm:pt modelId="{C382CD43-CE4B-BC45-857B-6E44723913B4}" type="pres">
      <dgm:prSet presAssocID="{5E42DCF2-E2C6-F041-BF76-409230B269F3}" presName="Name0" presStyleCnt="0">
        <dgm:presLayoutVars>
          <dgm:dir/>
          <dgm:resizeHandles val="exact"/>
        </dgm:presLayoutVars>
      </dgm:prSet>
      <dgm:spPr/>
    </dgm:pt>
    <dgm:pt modelId="{7783948B-CACA-D64B-9A24-D43AF275204B}" type="pres">
      <dgm:prSet presAssocID="{7FF70207-07C1-9E44-9F76-8F540E8BD96F}" presName="node" presStyleLbl="node1" presStyleIdx="0" presStyleCnt="2">
        <dgm:presLayoutVars>
          <dgm:bulletEnabled val="1"/>
        </dgm:presLayoutVars>
      </dgm:prSet>
      <dgm:spPr/>
      <dgm:t>
        <a:bodyPr/>
        <a:lstStyle/>
        <a:p>
          <a:endParaRPr lang="en-US"/>
        </a:p>
      </dgm:t>
    </dgm:pt>
    <dgm:pt modelId="{EEBEA53B-DE53-024D-B1BB-456270AACDE4}" type="pres">
      <dgm:prSet presAssocID="{17CB2899-CEA7-204F-8EB8-7329ED6B57E2}" presName="sibTrans" presStyleLbl="sibTrans2D1" presStyleIdx="0" presStyleCnt="1"/>
      <dgm:spPr/>
      <dgm:t>
        <a:bodyPr/>
        <a:lstStyle/>
        <a:p>
          <a:endParaRPr lang="en-US"/>
        </a:p>
      </dgm:t>
    </dgm:pt>
    <dgm:pt modelId="{40AE89C4-534A-7343-AAC8-9C9C7F49D76A}" type="pres">
      <dgm:prSet presAssocID="{17CB2899-CEA7-204F-8EB8-7329ED6B57E2}" presName="connectorText" presStyleLbl="sibTrans2D1" presStyleIdx="0" presStyleCnt="1"/>
      <dgm:spPr/>
      <dgm:t>
        <a:bodyPr/>
        <a:lstStyle/>
        <a:p>
          <a:endParaRPr lang="en-US"/>
        </a:p>
      </dgm:t>
    </dgm:pt>
    <dgm:pt modelId="{F84DBA72-19DA-A64D-BEE6-4BF1641866FA}" type="pres">
      <dgm:prSet presAssocID="{255FCCB9-D1CE-9442-9B81-708395910FC6}" presName="node" presStyleLbl="node1" presStyleIdx="1" presStyleCnt="2">
        <dgm:presLayoutVars>
          <dgm:bulletEnabled val="1"/>
        </dgm:presLayoutVars>
      </dgm:prSet>
      <dgm:spPr/>
      <dgm:t>
        <a:bodyPr/>
        <a:lstStyle/>
        <a:p>
          <a:endParaRPr lang="en-US"/>
        </a:p>
      </dgm:t>
    </dgm:pt>
  </dgm:ptLst>
  <dgm:cxnLst>
    <dgm:cxn modelId="{C66BAAA2-81E8-D941-BD42-C383CB7FC52D}" srcId="{5E42DCF2-E2C6-F041-BF76-409230B269F3}" destId="{255FCCB9-D1CE-9442-9B81-708395910FC6}" srcOrd="1" destOrd="0" parTransId="{628CCBCD-F8D0-F842-92D6-64F4618269AC}" sibTransId="{CD19D3B2-6990-8147-B9CE-C83C4BEB3F94}"/>
    <dgm:cxn modelId="{92B7BC5F-B06B-874F-B6F5-517BA8676524}" type="presOf" srcId="{17CB2899-CEA7-204F-8EB8-7329ED6B57E2}" destId="{40AE89C4-534A-7343-AAC8-9C9C7F49D76A}" srcOrd="1" destOrd="0" presId="urn:microsoft.com/office/officeart/2005/8/layout/process1"/>
    <dgm:cxn modelId="{367EAB53-3296-0146-AC0A-88DB10A9660E}" type="presOf" srcId="{17CB2899-CEA7-204F-8EB8-7329ED6B57E2}" destId="{EEBEA53B-DE53-024D-B1BB-456270AACDE4}" srcOrd="0" destOrd="0" presId="urn:microsoft.com/office/officeart/2005/8/layout/process1"/>
    <dgm:cxn modelId="{2C8D314C-7604-7547-A3CD-6DE0C228A4CA}" type="presOf" srcId="{255FCCB9-D1CE-9442-9B81-708395910FC6}" destId="{F84DBA72-19DA-A64D-BEE6-4BF1641866FA}" srcOrd="0" destOrd="0" presId="urn:microsoft.com/office/officeart/2005/8/layout/process1"/>
    <dgm:cxn modelId="{6B9937BE-7DD3-084E-82FE-938BC9F6063B}" type="presOf" srcId="{7FF70207-07C1-9E44-9F76-8F540E8BD96F}" destId="{7783948B-CACA-D64B-9A24-D43AF275204B}" srcOrd="0" destOrd="0" presId="urn:microsoft.com/office/officeart/2005/8/layout/process1"/>
    <dgm:cxn modelId="{9C39ED36-2871-5D40-9B09-9FDE54E32823}" type="presOf" srcId="{5E42DCF2-E2C6-F041-BF76-409230B269F3}" destId="{C382CD43-CE4B-BC45-857B-6E44723913B4}" srcOrd="0" destOrd="0" presId="urn:microsoft.com/office/officeart/2005/8/layout/process1"/>
    <dgm:cxn modelId="{25B027D9-B97D-BF43-9CE6-767A3ED9FDC3}" srcId="{5E42DCF2-E2C6-F041-BF76-409230B269F3}" destId="{7FF70207-07C1-9E44-9F76-8F540E8BD96F}" srcOrd="0" destOrd="0" parTransId="{2D820EB1-9B67-D74E-84C8-361933E7533D}" sibTransId="{17CB2899-CEA7-204F-8EB8-7329ED6B57E2}"/>
    <dgm:cxn modelId="{2E990AF6-85AB-984E-A07D-7B53F9A55794}" type="presParOf" srcId="{C382CD43-CE4B-BC45-857B-6E44723913B4}" destId="{7783948B-CACA-D64B-9A24-D43AF275204B}" srcOrd="0" destOrd="0" presId="urn:microsoft.com/office/officeart/2005/8/layout/process1"/>
    <dgm:cxn modelId="{0E4A4FDC-E069-3F4F-A23E-883BBAB9A030}" type="presParOf" srcId="{C382CD43-CE4B-BC45-857B-6E44723913B4}" destId="{EEBEA53B-DE53-024D-B1BB-456270AACDE4}" srcOrd="1" destOrd="0" presId="urn:microsoft.com/office/officeart/2005/8/layout/process1"/>
    <dgm:cxn modelId="{7BCBB049-B422-EC4F-A076-71A010E06F1B}" type="presParOf" srcId="{EEBEA53B-DE53-024D-B1BB-456270AACDE4}" destId="{40AE89C4-534A-7343-AAC8-9C9C7F49D76A}" srcOrd="0" destOrd="0" presId="urn:microsoft.com/office/officeart/2005/8/layout/process1"/>
    <dgm:cxn modelId="{C67E92D0-BB89-EF40-BA36-FF66D070E313}" type="presParOf" srcId="{C382CD43-CE4B-BC45-857B-6E44723913B4}" destId="{F84DBA72-19DA-A64D-BEE6-4BF1641866F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2F50AB5-577C-AD48-8FE0-98B8C46E2AD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E8B97B3-A412-8643-BDF0-2FE8D2EDE011}">
      <dgm:prSet phldrT="[Text]"/>
      <dgm:spPr/>
      <dgm:t>
        <a:bodyPr/>
        <a:lstStyle/>
        <a:p>
          <a:r>
            <a:rPr lang="en-US" dirty="0" smtClean="0">
              <a:solidFill>
                <a:schemeClr val="tx2">
                  <a:lumMod val="10000"/>
                </a:schemeClr>
              </a:solidFill>
            </a:rPr>
            <a:t>Ingress monitors</a:t>
          </a:r>
          <a:endParaRPr lang="en-US" dirty="0"/>
        </a:p>
      </dgm:t>
    </dgm:pt>
    <dgm:pt modelId="{396C3A43-0C4F-D746-B492-A841FABCC123}" type="parTrans" cxnId="{8F2BB159-9B4F-AA4B-ABFC-81ED18BF7D63}">
      <dgm:prSet/>
      <dgm:spPr/>
      <dgm:t>
        <a:bodyPr/>
        <a:lstStyle/>
        <a:p>
          <a:endParaRPr lang="en-US"/>
        </a:p>
      </dgm:t>
    </dgm:pt>
    <dgm:pt modelId="{C19403F7-9FCE-1A4B-A8C2-A949728657ED}" type="sibTrans" cxnId="{8F2BB159-9B4F-AA4B-ABFC-81ED18BF7D63}">
      <dgm:prSet/>
      <dgm:spPr/>
      <dgm:t>
        <a:bodyPr/>
        <a:lstStyle/>
        <a:p>
          <a:endParaRPr lang="en-US"/>
        </a:p>
      </dgm:t>
    </dgm:pt>
    <dgm:pt modelId="{C74A3DD0-A8CD-8244-8704-FF0FC2C9257D}">
      <dgm:prSet/>
      <dgm:spPr/>
      <dgm:t>
        <a:bodyPr/>
        <a:lstStyle/>
        <a:p>
          <a:r>
            <a:rPr lang="en-US" dirty="0" smtClean="0">
              <a:solidFill>
                <a:schemeClr val="tx1"/>
              </a:solidFill>
            </a:rPr>
            <a:t>Located at the border between the enterprise network and the Internet</a:t>
          </a:r>
        </a:p>
      </dgm:t>
    </dgm:pt>
    <dgm:pt modelId="{D726B9BE-3ACE-D94A-9195-E59C1DD815F9}" type="parTrans" cxnId="{12702BBE-5571-B04F-99A0-E3CEBAF38ADD}">
      <dgm:prSet/>
      <dgm:spPr/>
      <dgm:t>
        <a:bodyPr/>
        <a:lstStyle/>
        <a:p>
          <a:endParaRPr lang="en-US"/>
        </a:p>
      </dgm:t>
    </dgm:pt>
    <dgm:pt modelId="{55C888AE-A985-4748-9D37-78A92F9518A9}" type="sibTrans" cxnId="{12702BBE-5571-B04F-99A0-E3CEBAF38ADD}">
      <dgm:prSet/>
      <dgm:spPr/>
      <dgm:t>
        <a:bodyPr/>
        <a:lstStyle/>
        <a:p>
          <a:endParaRPr lang="en-US"/>
        </a:p>
      </dgm:t>
    </dgm:pt>
    <dgm:pt modelId="{8A170DB6-57E7-A14B-84A4-F14742B02AC1}">
      <dgm:prSet/>
      <dgm:spPr/>
      <dgm:t>
        <a:bodyPr/>
        <a:lstStyle/>
        <a:p>
          <a:r>
            <a:rPr lang="en-US" dirty="0" smtClean="0">
              <a:solidFill>
                <a:schemeClr val="tx1"/>
              </a:solidFill>
            </a:rPr>
            <a:t>They can be part of the ingress-filtering software of a border router or external firewall or a separate passive monitor</a:t>
          </a:r>
        </a:p>
      </dgm:t>
    </dgm:pt>
    <dgm:pt modelId="{6A76DC33-AF82-0949-927F-4F192EF51789}" type="parTrans" cxnId="{4DB6A5FD-3E43-B541-BD5C-69C6F10B2AA3}">
      <dgm:prSet/>
      <dgm:spPr/>
      <dgm:t>
        <a:bodyPr/>
        <a:lstStyle/>
        <a:p>
          <a:endParaRPr lang="en-US"/>
        </a:p>
      </dgm:t>
    </dgm:pt>
    <dgm:pt modelId="{C1C2A611-9265-9146-B233-F87461C3C058}" type="sibTrans" cxnId="{4DB6A5FD-3E43-B541-BD5C-69C6F10B2AA3}">
      <dgm:prSet/>
      <dgm:spPr/>
      <dgm:t>
        <a:bodyPr/>
        <a:lstStyle/>
        <a:p>
          <a:endParaRPr lang="en-US"/>
        </a:p>
      </dgm:t>
    </dgm:pt>
    <dgm:pt modelId="{CE6285E0-EBC8-FB4B-BCB2-4C25AD006F4A}">
      <dgm:prSet/>
      <dgm:spPr/>
      <dgm:t>
        <a:bodyPr/>
        <a:lstStyle/>
        <a:p>
          <a:r>
            <a:rPr lang="en-US" smtClean="0">
              <a:solidFill>
                <a:schemeClr val="tx2">
                  <a:lumMod val="10000"/>
                </a:schemeClr>
              </a:solidFill>
            </a:rPr>
            <a:t>Egress monitors</a:t>
          </a:r>
          <a:endParaRPr lang="en-US" dirty="0" smtClean="0">
            <a:solidFill>
              <a:schemeClr val="tx2">
                <a:lumMod val="10000"/>
              </a:schemeClr>
            </a:solidFill>
          </a:endParaRPr>
        </a:p>
      </dgm:t>
    </dgm:pt>
    <dgm:pt modelId="{0C24B098-C8B8-BA41-9FF2-E7BD25EF3B10}" type="parTrans" cxnId="{28BFF4EB-CF93-024F-A223-B8579FD73FC7}">
      <dgm:prSet/>
      <dgm:spPr/>
      <dgm:t>
        <a:bodyPr/>
        <a:lstStyle/>
        <a:p>
          <a:endParaRPr lang="en-US"/>
        </a:p>
      </dgm:t>
    </dgm:pt>
    <dgm:pt modelId="{AB7FAA61-78E1-774D-A5C7-EA6C90979450}" type="sibTrans" cxnId="{28BFF4EB-CF93-024F-A223-B8579FD73FC7}">
      <dgm:prSet/>
      <dgm:spPr/>
      <dgm:t>
        <a:bodyPr/>
        <a:lstStyle/>
        <a:p>
          <a:endParaRPr lang="en-US"/>
        </a:p>
      </dgm:t>
    </dgm:pt>
    <dgm:pt modelId="{D2CF0254-1405-2C42-B6B2-764217A82DA8}">
      <dgm:prSet custT="1"/>
      <dgm:spPr/>
      <dgm:t>
        <a:bodyPr/>
        <a:lstStyle/>
        <a:p>
          <a:r>
            <a:rPr lang="en-US" sz="1400" dirty="0" smtClean="0">
              <a:solidFill>
                <a:schemeClr val="tx1"/>
              </a:solidFill>
            </a:rPr>
            <a:t>These can be located at the egress point of individual LANs on the enterprise network as well as at the border between the enterprise network and the Internet</a:t>
          </a:r>
        </a:p>
      </dgm:t>
    </dgm:pt>
    <dgm:pt modelId="{D18C791B-10F7-4C49-B8BE-2E6B4997C841}" type="parTrans" cxnId="{B70C465B-8629-0C48-A360-8B047A26DEF1}">
      <dgm:prSet/>
      <dgm:spPr/>
      <dgm:t>
        <a:bodyPr/>
        <a:lstStyle/>
        <a:p>
          <a:endParaRPr lang="en-US"/>
        </a:p>
      </dgm:t>
    </dgm:pt>
    <dgm:pt modelId="{DF92D01E-F4C4-7F4A-A4FA-A1EFC6C134F4}" type="sibTrans" cxnId="{B70C465B-8629-0C48-A360-8B047A26DEF1}">
      <dgm:prSet/>
      <dgm:spPr/>
      <dgm:t>
        <a:bodyPr/>
        <a:lstStyle/>
        <a:p>
          <a:endParaRPr lang="en-US"/>
        </a:p>
      </dgm:t>
    </dgm:pt>
    <dgm:pt modelId="{9B19A4F7-DCFC-5641-B9C3-39D2F1A50C02}">
      <dgm:prSet custT="1"/>
      <dgm:spPr/>
      <dgm:t>
        <a:bodyPr/>
        <a:lstStyle/>
        <a:p>
          <a:r>
            <a:rPr lang="en-US" sz="1400" dirty="0" smtClean="0">
              <a:solidFill>
                <a:schemeClr val="tx1"/>
              </a:solidFill>
            </a:rPr>
            <a:t>Designed to catch the source of a malware attack by monitoring outgoing traffic for signs of scanning or other suspicious behavior</a:t>
          </a:r>
          <a:endParaRPr lang="en-US" sz="1400" dirty="0">
            <a:solidFill>
              <a:schemeClr val="tx1"/>
            </a:solidFill>
          </a:endParaRPr>
        </a:p>
      </dgm:t>
    </dgm:pt>
    <dgm:pt modelId="{FBA36461-3775-0B4A-8041-9F19D91D3C3C}" type="parTrans" cxnId="{804ACCF3-ABB8-D74D-8CAF-9524D21893A5}">
      <dgm:prSet/>
      <dgm:spPr/>
      <dgm:t>
        <a:bodyPr/>
        <a:lstStyle/>
        <a:p>
          <a:endParaRPr lang="en-US"/>
        </a:p>
      </dgm:t>
    </dgm:pt>
    <dgm:pt modelId="{DC0662AB-3F8D-2F42-BB9C-0766F3F579FA}" type="sibTrans" cxnId="{804ACCF3-ABB8-D74D-8CAF-9524D21893A5}">
      <dgm:prSet/>
      <dgm:spPr/>
      <dgm:t>
        <a:bodyPr/>
        <a:lstStyle/>
        <a:p>
          <a:endParaRPr lang="en-US"/>
        </a:p>
      </dgm:t>
    </dgm:pt>
    <dgm:pt modelId="{563B9978-C6B5-ED4A-83E2-3BF3D2D0DF91}" type="pres">
      <dgm:prSet presAssocID="{62F50AB5-577C-AD48-8FE0-98B8C46E2AD3}" presName="theList" presStyleCnt="0">
        <dgm:presLayoutVars>
          <dgm:dir/>
          <dgm:animLvl val="lvl"/>
          <dgm:resizeHandles val="exact"/>
        </dgm:presLayoutVars>
      </dgm:prSet>
      <dgm:spPr/>
      <dgm:t>
        <a:bodyPr/>
        <a:lstStyle/>
        <a:p>
          <a:endParaRPr lang="en-US"/>
        </a:p>
      </dgm:t>
    </dgm:pt>
    <dgm:pt modelId="{7BF84D5C-2BA6-9944-B50B-ABDCF6D07B42}" type="pres">
      <dgm:prSet presAssocID="{9E8B97B3-A412-8643-BDF0-2FE8D2EDE011}" presName="compNode" presStyleCnt="0"/>
      <dgm:spPr/>
    </dgm:pt>
    <dgm:pt modelId="{B4A8F7EA-E4BF-DD40-88C3-E2B7DB7EFADF}" type="pres">
      <dgm:prSet presAssocID="{9E8B97B3-A412-8643-BDF0-2FE8D2EDE011}" presName="aNode" presStyleLbl="bgShp" presStyleIdx="0" presStyleCnt="2"/>
      <dgm:spPr/>
      <dgm:t>
        <a:bodyPr/>
        <a:lstStyle/>
        <a:p>
          <a:endParaRPr lang="en-US"/>
        </a:p>
      </dgm:t>
    </dgm:pt>
    <dgm:pt modelId="{4A0C2D4F-F4F8-214A-BFE9-41C53548E984}" type="pres">
      <dgm:prSet presAssocID="{9E8B97B3-A412-8643-BDF0-2FE8D2EDE011}" presName="textNode" presStyleLbl="bgShp" presStyleIdx="0" presStyleCnt="2"/>
      <dgm:spPr/>
      <dgm:t>
        <a:bodyPr/>
        <a:lstStyle/>
        <a:p>
          <a:endParaRPr lang="en-US"/>
        </a:p>
      </dgm:t>
    </dgm:pt>
    <dgm:pt modelId="{6B004D4A-65B6-9147-A28F-26D2ADFFD992}" type="pres">
      <dgm:prSet presAssocID="{9E8B97B3-A412-8643-BDF0-2FE8D2EDE011}" presName="compChildNode" presStyleCnt="0"/>
      <dgm:spPr/>
    </dgm:pt>
    <dgm:pt modelId="{7375B267-FACA-3444-BC29-1AC1A28103DE}" type="pres">
      <dgm:prSet presAssocID="{9E8B97B3-A412-8643-BDF0-2FE8D2EDE011}" presName="theInnerList" presStyleCnt="0"/>
      <dgm:spPr/>
    </dgm:pt>
    <dgm:pt modelId="{71E5AA7D-5FED-C54E-8DCA-72E63177BA84}" type="pres">
      <dgm:prSet presAssocID="{C74A3DD0-A8CD-8244-8704-FF0FC2C9257D}" presName="childNode" presStyleLbl="node1" presStyleIdx="0" presStyleCnt="4">
        <dgm:presLayoutVars>
          <dgm:bulletEnabled val="1"/>
        </dgm:presLayoutVars>
      </dgm:prSet>
      <dgm:spPr/>
      <dgm:t>
        <a:bodyPr/>
        <a:lstStyle/>
        <a:p>
          <a:endParaRPr lang="en-US"/>
        </a:p>
      </dgm:t>
    </dgm:pt>
    <dgm:pt modelId="{F00653A2-1231-4840-ABBA-136B0C0296EC}" type="pres">
      <dgm:prSet presAssocID="{C74A3DD0-A8CD-8244-8704-FF0FC2C9257D}" presName="aSpace2" presStyleCnt="0"/>
      <dgm:spPr/>
    </dgm:pt>
    <dgm:pt modelId="{C4D00066-BA2F-B741-B1AC-7F1BF816F057}" type="pres">
      <dgm:prSet presAssocID="{8A170DB6-57E7-A14B-84A4-F14742B02AC1}" presName="childNode" presStyleLbl="node1" presStyleIdx="1" presStyleCnt="4">
        <dgm:presLayoutVars>
          <dgm:bulletEnabled val="1"/>
        </dgm:presLayoutVars>
      </dgm:prSet>
      <dgm:spPr/>
      <dgm:t>
        <a:bodyPr/>
        <a:lstStyle/>
        <a:p>
          <a:endParaRPr lang="en-US"/>
        </a:p>
      </dgm:t>
    </dgm:pt>
    <dgm:pt modelId="{5FC0492D-1E6B-8145-8A63-9725F1D3CF0E}" type="pres">
      <dgm:prSet presAssocID="{9E8B97B3-A412-8643-BDF0-2FE8D2EDE011}" presName="aSpace" presStyleCnt="0"/>
      <dgm:spPr/>
    </dgm:pt>
    <dgm:pt modelId="{42973978-8703-7A48-A4C1-B44CF5F5AEA3}" type="pres">
      <dgm:prSet presAssocID="{CE6285E0-EBC8-FB4B-BCB2-4C25AD006F4A}" presName="compNode" presStyleCnt="0"/>
      <dgm:spPr/>
    </dgm:pt>
    <dgm:pt modelId="{E7E3B6C9-58C0-0B47-A8D0-A9858BD03917}" type="pres">
      <dgm:prSet presAssocID="{CE6285E0-EBC8-FB4B-BCB2-4C25AD006F4A}" presName="aNode" presStyleLbl="bgShp" presStyleIdx="1" presStyleCnt="2"/>
      <dgm:spPr/>
      <dgm:t>
        <a:bodyPr/>
        <a:lstStyle/>
        <a:p>
          <a:endParaRPr lang="en-US"/>
        </a:p>
      </dgm:t>
    </dgm:pt>
    <dgm:pt modelId="{0038CC8B-9570-F247-9D21-8F8915AA72A5}" type="pres">
      <dgm:prSet presAssocID="{CE6285E0-EBC8-FB4B-BCB2-4C25AD006F4A}" presName="textNode" presStyleLbl="bgShp" presStyleIdx="1" presStyleCnt="2"/>
      <dgm:spPr/>
      <dgm:t>
        <a:bodyPr/>
        <a:lstStyle/>
        <a:p>
          <a:endParaRPr lang="en-US"/>
        </a:p>
      </dgm:t>
    </dgm:pt>
    <dgm:pt modelId="{C48B790E-EE06-4341-BB50-9C1E7A14EE7B}" type="pres">
      <dgm:prSet presAssocID="{CE6285E0-EBC8-FB4B-BCB2-4C25AD006F4A}" presName="compChildNode" presStyleCnt="0"/>
      <dgm:spPr/>
    </dgm:pt>
    <dgm:pt modelId="{D411E568-9799-5040-AAA2-39D4FC103EC5}" type="pres">
      <dgm:prSet presAssocID="{CE6285E0-EBC8-FB4B-BCB2-4C25AD006F4A}" presName="theInnerList" presStyleCnt="0"/>
      <dgm:spPr/>
    </dgm:pt>
    <dgm:pt modelId="{DF1799BF-20A5-E44E-9B7A-13C640F93BE4}" type="pres">
      <dgm:prSet presAssocID="{D2CF0254-1405-2C42-B6B2-764217A82DA8}" presName="childNode" presStyleLbl="node1" presStyleIdx="2" presStyleCnt="4" custScaleX="103830" custScaleY="109665">
        <dgm:presLayoutVars>
          <dgm:bulletEnabled val="1"/>
        </dgm:presLayoutVars>
      </dgm:prSet>
      <dgm:spPr/>
      <dgm:t>
        <a:bodyPr/>
        <a:lstStyle/>
        <a:p>
          <a:endParaRPr lang="en-US"/>
        </a:p>
      </dgm:t>
    </dgm:pt>
    <dgm:pt modelId="{1BB918EA-3A35-5247-8DE5-605FF1786C48}" type="pres">
      <dgm:prSet presAssocID="{D2CF0254-1405-2C42-B6B2-764217A82DA8}" presName="aSpace2" presStyleCnt="0"/>
      <dgm:spPr/>
    </dgm:pt>
    <dgm:pt modelId="{141F260F-8C47-AB44-88FB-1286A2FA06CD}" type="pres">
      <dgm:prSet presAssocID="{9B19A4F7-DCFC-5641-B9C3-39D2F1A50C02}" presName="childNode" presStyleLbl="node1" presStyleIdx="3" presStyleCnt="4">
        <dgm:presLayoutVars>
          <dgm:bulletEnabled val="1"/>
        </dgm:presLayoutVars>
      </dgm:prSet>
      <dgm:spPr/>
      <dgm:t>
        <a:bodyPr/>
        <a:lstStyle/>
        <a:p>
          <a:endParaRPr lang="en-US"/>
        </a:p>
      </dgm:t>
    </dgm:pt>
  </dgm:ptLst>
  <dgm:cxnLst>
    <dgm:cxn modelId="{8B619497-D1AC-2549-8345-22EE873E4C77}" type="presOf" srcId="{9E8B97B3-A412-8643-BDF0-2FE8D2EDE011}" destId="{4A0C2D4F-F4F8-214A-BFE9-41C53548E984}" srcOrd="1" destOrd="0" presId="urn:microsoft.com/office/officeart/2005/8/layout/lProcess2"/>
    <dgm:cxn modelId="{B70C465B-8629-0C48-A360-8B047A26DEF1}" srcId="{CE6285E0-EBC8-FB4B-BCB2-4C25AD006F4A}" destId="{D2CF0254-1405-2C42-B6B2-764217A82DA8}" srcOrd="0" destOrd="0" parTransId="{D18C791B-10F7-4C49-B8BE-2E6B4997C841}" sibTransId="{DF92D01E-F4C4-7F4A-A4FA-A1EFC6C134F4}"/>
    <dgm:cxn modelId="{8A47348B-89A8-D040-AD86-7835C49FEFBF}" type="presOf" srcId="{9B19A4F7-DCFC-5641-B9C3-39D2F1A50C02}" destId="{141F260F-8C47-AB44-88FB-1286A2FA06CD}" srcOrd="0" destOrd="0" presId="urn:microsoft.com/office/officeart/2005/8/layout/lProcess2"/>
    <dgm:cxn modelId="{6786E112-69DB-B749-99D1-233E132CF925}" type="presOf" srcId="{D2CF0254-1405-2C42-B6B2-764217A82DA8}" destId="{DF1799BF-20A5-E44E-9B7A-13C640F93BE4}" srcOrd="0" destOrd="0" presId="urn:microsoft.com/office/officeart/2005/8/layout/lProcess2"/>
    <dgm:cxn modelId="{69FC6C91-FFFF-1341-9965-99F5A454EE5F}" type="presOf" srcId="{CE6285E0-EBC8-FB4B-BCB2-4C25AD006F4A}" destId="{0038CC8B-9570-F247-9D21-8F8915AA72A5}" srcOrd="1" destOrd="0" presId="urn:microsoft.com/office/officeart/2005/8/layout/lProcess2"/>
    <dgm:cxn modelId="{909DBFF1-0AC6-5B43-8455-BC1EC61016B9}" type="presOf" srcId="{8A170DB6-57E7-A14B-84A4-F14742B02AC1}" destId="{C4D00066-BA2F-B741-B1AC-7F1BF816F057}" srcOrd="0" destOrd="0" presId="urn:microsoft.com/office/officeart/2005/8/layout/lProcess2"/>
    <dgm:cxn modelId="{8F2BB159-9B4F-AA4B-ABFC-81ED18BF7D63}" srcId="{62F50AB5-577C-AD48-8FE0-98B8C46E2AD3}" destId="{9E8B97B3-A412-8643-BDF0-2FE8D2EDE011}" srcOrd="0" destOrd="0" parTransId="{396C3A43-0C4F-D746-B492-A841FABCC123}" sibTransId="{C19403F7-9FCE-1A4B-A8C2-A949728657ED}"/>
    <dgm:cxn modelId="{9F8D7DDC-F5BC-2846-95B5-983A9DD337BA}" type="presOf" srcId="{C74A3DD0-A8CD-8244-8704-FF0FC2C9257D}" destId="{71E5AA7D-5FED-C54E-8DCA-72E63177BA84}" srcOrd="0" destOrd="0" presId="urn:microsoft.com/office/officeart/2005/8/layout/lProcess2"/>
    <dgm:cxn modelId="{804ACCF3-ABB8-D74D-8CAF-9524D21893A5}" srcId="{CE6285E0-EBC8-FB4B-BCB2-4C25AD006F4A}" destId="{9B19A4F7-DCFC-5641-B9C3-39D2F1A50C02}" srcOrd="1" destOrd="0" parTransId="{FBA36461-3775-0B4A-8041-9F19D91D3C3C}" sibTransId="{DC0662AB-3F8D-2F42-BB9C-0766F3F579FA}"/>
    <dgm:cxn modelId="{AE047E41-475E-1D4F-911E-204CABFC33DC}" type="presOf" srcId="{CE6285E0-EBC8-FB4B-BCB2-4C25AD006F4A}" destId="{E7E3B6C9-58C0-0B47-A8D0-A9858BD03917}" srcOrd="0" destOrd="0" presId="urn:microsoft.com/office/officeart/2005/8/layout/lProcess2"/>
    <dgm:cxn modelId="{28BFF4EB-CF93-024F-A223-B8579FD73FC7}" srcId="{62F50AB5-577C-AD48-8FE0-98B8C46E2AD3}" destId="{CE6285E0-EBC8-FB4B-BCB2-4C25AD006F4A}" srcOrd="1" destOrd="0" parTransId="{0C24B098-C8B8-BA41-9FF2-E7BD25EF3B10}" sibTransId="{AB7FAA61-78E1-774D-A5C7-EA6C90979450}"/>
    <dgm:cxn modelId="{D8C115B4-C204-3443-ABE5-E0CDE70B0F42}" type="presOf" srcId="{9E8B97B3-A412-8643-BDF0-2FE8D2EDE011}" destId="{B4A8F7EA-E4BF-DD40-88C3-E2B7DB7EFADF}" srcOrd="0" destOrd="0" presId="urn:microsoft.com/office/officeart/2005/8/layout/lProcess2"/>
    <dgm:cxn modelId="{4DB6A5FD-3E43-B541-BD5C-69C6F10B2AA3}" srcId="{9E8B97B3-A412-8643-BDF0-2FE8D2EDE011}" destId="{8A170DB6-57E7-A14B-84A4-F14742B02AC1}" srcOrd="1" destOrd="0" parTransId="{6A76DC33-AF82-0949-927F-4F192EF51789}" sibTransId="{C1C2A611-9265-9146-B233-F87461C3C058}"/>
    <dgm:cxn modelId="{5A54C985-3B8A-1048-8CBC-7FA42CCB4389}" type="presOf" srcId="{62F50AB5-577C-AD48-8FE0-98B8C46E2AD3}" destId="{563B9978-C6B5-ED4A-83E2-3BF3D2D0DF91}" srcOrd="0" destOrd="0" presId="urn:microsoft.com/office/officeart/2005/8/layout/lProcess2"/>
    <dgm:cxn modelId="{12702BBE-5571-B04F-99A0-E3CEBAF38ADD}" srcId="{9E8B97B3-A412-8643-BDF0-2FE8D2EDE011}" destId="{C74A3DD0-A8CD-8244-8704-FF0FC2C9257D}" srcOrd="0" destOrd="0" parTransId="{D726B9BE-3ACE-D94A-9195-E59C1DD815F9}" sibTransId="{55C888AE-A985-4748-9D37-78A92F9518A9}"/>
    <dgm:cxn modelId="{77E4A1DB-7035-D341-9B09-DE30F54EDF4B}" type="presParOf" srcId="{563B9978-C6B5-ED4A-83E2-3BF3D2D0DF91}" destId="{7BF84D5C-2BA6-9944-B50B-ABDCF6D07B42}" srcOrd="0" destOrd="0" presId="urn:microsoft.com/office/officeart/2005/8/layout/lProcess2"/>
    <dgm:cxn modelId="{850BD214-79C6-2A49-BA0E-B7DC94499B1E}" type="presParOf" srcId="{7BF84D5C-2BA6-9944-B50B-ABDCF6D07B42}" destId="{B4A8F7EA-E4BF-DD40-88C3-E2B7DB7EFADF}" srcOrd="0" destOrd="0" presId="urn:microsoft.com/office/officeart/2005/8/layout/lProcess2"/>
    <dgm:cxn modelId="{4ABC3C93-B702-E94C-A6F7-AA46C0A7A177}" type="presParOf" srcId="{7BF84D5C-2BA6-9944-B50B-ABDCF6D07B42}" destId="{4A0C2D4F-F4F8-214A-BFE9-41C53548E984}" srcOrd="1" destOrd="0" presId="urn:microsoft.com/office/officeart/2005/8/layout/lProcess2"/>
    <dgm:cxn modelId="{3689B1D2-BF54-AE4F-B426-0AE5B6704C68}" type="presParOf" srcId="{7BF84D5C-2BA6-9944-B50B-ABDCF6D07B42}" destId="{6B004D4A-65B6-9147-A28F-26D2ADFFD992}" srcOrd="2" destOrd="0" presId="urn:microsoft.com/office/officeart/2005/8/layout/lProcess2"/>
    <dgm:cxn modelId="{75C243C2-09BB-E746-BFF4-428CA0B25936}" type="presParOf" srcId="{6B004D4A-65B6-9147-A28F-26D2ADFFD992}" destId="{7375B267-FACA-3444-BC29-1AC1A28103DE}" srcOrd="0" destOrd="0" presId="urn:microsoft.com/office/officeart/2005/8/layout/lProcess2"/>
    <dgm:cxn modelId="{C813AA35-A3AF-4F42-A306-5B262917D27B}" type="presParOf" srcId="{7375B267-FACA-3444-BC29-1AC1A28103DE}" destId="{71E5AA7D-5FED-C54E-8DCA-72E63177BA84}" srcOrd="0" destOrd="0" presId="urn:microsoft.com/office/officeart/2005/8/layout/lProcess2"/>
    <dgm:cxn modelId="{76C790E3-2333-6445-8FA8-A49F643964A3}" type="presParOf" srcId="{7375B267-FACA-3444-BC29-1AC1A28103DE}" destId="{F00653A2-1231-4840-ABBA-136B0C0296EC}" srcOrd="1" destOrd="0" presId="urn:microsoft.com/office/officeart/2005/8/layout/lProcess2"/>
    <dgm:cxn modelId="{5A136560-C9C0-7E42-B670-0351EFBBA88D}" type="presParOf" srcId="{7375B267-FACA-3444-BC29-1AC1A28103DE}" destId="{C4D00066-BA2F-B741-B1AC-7F1BF816F057}" srcOrd="2" destOrd="0" presId="urn:microsoft.com/office/officeart/2005/8/layout/lProcess2"/>
    <dgm:cxn modelId="{EC8C4ADC-40DC-9D48-A8C5-0EBE318EE6D3}" type="presParOf" srcId="{563B9978-C6B5-ED4A-83E2-3BF3D2D0DF91}" destId="{5FC0492D-1E6B-8145-8A63-9725F1D3CF0E}" srcOrd="1" destOrd="0" presId="urn:microsoft.com/office/officeart/2005/8/layout/lProcess2"/>
    <dgm:cxn modelId="{C6DD08D1-B67C-6445-AA84-6FE4E3CDACBE}" type="presParOf" srcId="{563B9978-C6B5-ED4A-83E2-3BF3D2D0DF91}" destId="{42973978-8703-7A48-A4C1-B44CF5F5AEA3}" srcOrd="2" destOrd="0" presId="urn:microsoft.com/office/officeart/2005/8/layout/lProcess2"/>
    <dgm:cxn modelId="{0C8CB40D-E5D0-5C4A-BBC2-F52ED4429DDA}" type="presParOf" srcId="{42973978-8703-7A48-A4C1-B44CF5F5AEA3}" destId="{E7E3B6C9-58C0-0B47-A8D0-A9858BD03917}" srcOrd="0" destOrd="0" presId="urn:microsoft.com/office/officeart/2005/8/layout/lProcess2"/>
    <dgm:cxn modelId="{6E4F23B0-0635-FB45-A54B-BA9F4EAA11AD}" type="presParOf" srcId="{42973978-8703-7A48-A4C1-B44CF5F5AEA3}" destId="{0038CC8B-9570-F247-9D21-8F8915AA72A5}" srcOrd="1" destOrd="0" presId="urn:microsoft.com/office/officeart/2005/8/layout/lProcess2"/>
    <dgm:cxn modelId="{6AA4E0C1-D11B-FA46-B73F-8DA309D0F998}" type="presParOf" srcId="{42973978-8703-7A48-A4C1-B44CF5F5AEA3}" destId="{C48B790E-EE06-4341-BB50-9C1E7A14EE7B}" srcOrd="2" destOrd="0" presId="urn:microsoft.com/office/officeart/2005/8/layout/lProcess2"/>
    <dgm:cxn modelId="{EE37A4BD-FAB7-FF45-979C-EECE26470018}" type="presParOf" srcId="{C48B790E-EE06-4341-BB50-9C1E7A14EE7B}" destId="{D411E568-9799-5040-AAA2-39D4FC103EC5}" srcOrd="0" destOrd="0" presId="urn:microsoft.com/office/officeart/2005/8/layout/lProcess2"/>
    <dgm:cxn modelId="{38EB3F0A-55D4-174C-BC0A-C11B86D38025}" type="presParOf" srcId="{D411E568-9799-5040-AAA2-39D4FC103EC5}" destId="{DF1799BF-20A5-E44E-9B7A-13C640F93BE4}" srcOrd="0" destOrd="0" presId="urn:microsoft.com/office/officeart/2005/8/layout/lProcess2"/>
    <dgm:cxn modelId="{6E3DB540-25F1-AE45-970B-C932239DC0A4}" type="presParOf" srcId="{D411E568-9799-5040-AAA2-39D4FC103EC5}" destId="{1BB918EA-3A35-5247-8DE5-605FF1786C48}" srcOrd="1" destOrd="0" presId="urn:microsoft.com/office/officeart/2005/8/layout/lProcess2"/>
    <dgm:cxn modelId="{B591F716-99F6-FE4C-8260-C48BBB261DAC}" type="presParOf" srcId="{D411E568-9799-5040-AAA2-39D4FC103EC5}" destId="{141F260F-8C47-AB44-88FB-1286A2FA06C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56FC86-8A3D-D645-8F91-A2D9DFD265FA}" type="doc">
      <dgm:prSet loTypeId="urn:microsoft.com/office/officeart/2005/8/layout/hProcess11" loCatId="process" qsTypeId="urn:microsoft.com/office/officeart/2005/8/quickstyle/simple4" qsCatId="simple" csTypeId="urn:microsoft.com/office/officeart/2005/8/colors/accent1_2" csCatId="accent1" phldr="1"/>
      <dgm:spPr/>
    </dgm:pt>
    <dgm:pt modelId="{21C0AF95-0255-FA4D-B3C1-9D3C479382C7}">
      <dgm:prSet phldrT="[Text]"/>
      <dgm:spPr/>
      <dgm:t>
        <a:bodyPr/>
        <a:lstStyle/>
        <a:p>
          <a:r>
            <a:rPr lang="en-AU" dirty="0" smtClean="0">
              <a:solidFill>
                <a:schemeClr val="tx2">
                  <a:lumMod val="10000"/>
                </a:schemeClr>
              </a:solidFill>
            </a:rPr>
            <a:t>Attack prevention and </a:t>
          </a:r>
          <a:r>
            <a:rPr lang="en-AU" dirty="0" err="1" smtClean="0">
              <a:solidFill>
                <a:schemeClr val="tx2">
                  <a:lumMod val="10000"/>
                </a:schemeClr>
              </a:solidFill>
            </a:rPr>
            <a:t>preemption</a:t>
          </a:r>
          <a:r>
            <a:rPr lang="en-AU" dirty="0" smtClean="0">
              <a:solidFill>
                <a:schemeClr val="tx2">
                  <a:lumMod val="10000"/>
                </a:schemeClr>
              </a:solidFill>
            </a:rPr>
            <a:t> (before the attack)</a:t>
          </a:r>
          <a:endParaRPr lang="en-US" dirty="0"/>
        </a:p>
      </dgm:t>
    </dgm:pt>
    <dgm:pt modelId="{877E7D66-89CC-3F44-8F96-4F735EEB9314}" type="parTrans" cxnId="{740C4E37-808C-EC42-A2F1-385BCD2DA15B}">
      <dgm:prSet/>
      <dgm:spPr/>
      <dgm:t>
        <a:bodyPr/>
        <a:lstStyle/>
        <a:p>
          <a:endParaRPr lang="en-US"/>
        </a:p>
      </dgm:t>
    </dgm:pt>
    <dgm:pt modelId="{55C3C3CF-F019-374B-9ED9-CD13778EECF5}" type="sibTrans" cxnId="{740C4E37-808C-EC42-A2F1-385BCD2DA15B}">
      <dgm:prSet/>
      <dgm:spPr/>
      <dgm:t>
        <a:bodyPr/>
        <a:lstStyle/>
        <a:p>
          <a:endParaRPr lang="en-US"/>
        </a:p>
      </dgm:t>
    </dgm:pt>
    <dgm:pt modelId="{DC1A3329-2611-5644-B984-37D1667D4A09}">
      <dgm:prSet/>
      <dgm:spPr/>
      <dgm:t>
        <a:bodyPr/>
        <a:lstStyle/>
        <a:p>
          <a:r>
            <a:rPr lang="en-AU" dirty="0" smtClean="0">
              <a:solidFill>
                <a:schemeClr val="tx2">
                  <a:lumMod val="10000"/>
                </a:schemeClr>
              </a:solidFill>
            </a:rPr>
            <a:t>These mechanisms enable the victim to endure attack attempts without denying service to legitimate clients</a:t>
          </a:r>
        </a:p>
      </dgm:t>
    </dgm:pt>
    <dgm:pt modelId="{E01CF015-C9CE-9E44-9C40-F8C8DD078D63}" type="parTrans" cxnId="{FE09DD96-D817-DF4D-8B20-AC8E80D603ED}">
      <dgm:prSet/>
      <dgm:spPr/>
      <dgm:t>
        <a:bodyPr/>
        <a:lstStyle/>
        <a:p>
          <a:endParaRPr lang="en-US"/>
        </a:p>
      </dgm:t>
    </dgm:pt>
    <dgm:pt modelId="{D6EC09C6-6B74-3843-AC27-351DE2D1AAA1}" type="sibTrans" cxnId="{FE09DD96-D817-DF4D-8B20-AC8E80D603ED}">
      <dgm:prSet/>
      <dgm:spPr/>
      <dgm:t>
        <a:bodyPr/>
        <a:lstStyle/>
        <a:p>
          <a:endParaRPr lang="en-US"/>
        </a:p>
      </dgm:t>
    </dgm:pt>
    <dgm:pt modelId="{5EC64B06-2CAC-8948-95B6-0437F6204DA2}">
      <dgm:prSet/>
      <dgm:spPr/>
      <dgm:t>
        <a:bodyPr/>
        <a:lstStyle/>
        <a:p>
          <a:r>
            <a:rPr lang="en-AU" dirty="0" smtClean="0">
              <a:solidFill>
                <a:schemeClr val="tx2">
                  <a:lumMod val="10000"/>
                </a:schemeClr>
              </a:solidFill>
            </a:rPr>
            <a:t>Attack detection and filtering (during the attack)</a:t>
          </a:r>
        </a:p>
      </dgm:t>
    </dgm:pt>
    <dgm:pt modelId="{4BAB503D-3151-DE45-8459-FFF9BD81A373}" type="parTrans" cxnId="{14DFCEAB-4114-504A-B578-B54E0346DB88}">
      <dgm:prSet/>
      <dgm:spPr/>
      <dgm:t>
        <a:bodyPr/>
        <a:lstStyle/>
        <a:p>
          <a:endParaRPr lang="en-US"/>
        </a:p>
      </dgm:t>
    </dgm:pt>
    <dgm:pt modelId="{DCBB88EE-9DDD-F44C-AAC1-8BFF9278EFBB}" type="sibTrans" cxnId="{14DFCEAB-4114-504A-B578-B54E0346DB88}">
      <dgm:prSet/>
      <dgm:spPr/>
      <dgm:t>
        <a:bodyPr/>
        <a:lstStyle/>
        <a:p>
          <a:endParaRPr lang="en-US"/>
        </a:p>
      </dgm:t>
    </dgm:pt>
    <dgm:pt modelId="{10AD2D8E-B2A8-2C4B-9BA0-9147B555EDD9}">
      <dgm:prSet/>
      <dgm:spPr/>
      <dgm:t>
        <a:bodyPr/>
        <a:lstStyle/>
        <a:p>
          <a:r>
            <a:rPr lang="en-AU" smtClean="0">
              <a:solidFill>
                <a:schemeClr val="tx2">
                  <a:lumMod val="10000"/>
                </a:schemeClr>
              </a:solidFill>
            </a:rPr>
            <a:t>These mechanisms attempt to detect the attack as it begins and respond immediately</a:t>
          </a:r>
          <a:endParaRPr lang="en-AU" dirty="0" smtClean="0">
            <a:solidFill>
              <a:schemeClr val="tx2">
                <a:lumMod val="10000"/>
              </a:schemeClr>
            </a:solidFill>
          </a:endParaRPr>
        </a:p>
      </dgm:t>
    </dgm:pt>
    <dgm:pt modelId="{B899977B-82F5-D64F-ACEF-23730803E8DA}" type="parTrans" cxnId="{45A251EA-D1A4-8447-81BF-A3E2836B7FAB}">
      <dgm:prSet/>
      <dgm:spPr/>
      <dgm:t>
        <a:bodyPr/>
        <a:lstStyle/>
        <a:p>
          <a:endParaRPr lang="en-US"/>
        </a:p>
      </dgm:t>
    </dgm:pt>
    <dgm:pt modelId="{18EA508D-1DAF-D147-823E-58048CB80EBE}" type="sibTrans" cxnId="{45A251EA-D1A4-8447-81BF-A3E2836B7FAB}">
      <dgm:prSet/>
      <dgm:spPr/>
      <dgm:t>
        <a:bodyPr/>
        <a:lstStyle/>
        <a:p>
          <a:endParaRPr lang="en-US"/>
        </a:p>
      </dgm:t>
    </dgm:pt>
    <dgm:pt modelId="{B3BDDBB6-DBF9-E447-8D60-C665640CC5BF}">
      <dgm:prSet/>
      <dgm:spPr/>
      <dgm:t>
        <a:bodyPr/>
        <a:lstStyle/>
        <a:p>
          <a:r>
            <a:rPr lang="en-AU" dirty="0" smtClean="0">
              <a:solidFill>
                <a:schemeClr val="tx2">
                  <a:lumMod val="10000"/>
                </a:schemeClr>
              </a:solidFill>
            </a:rPr>
            <a:t>Attack source </a:t>
          </a:r>
          <a:r>
            <a:rPr lang="en-AU" dirty="0" err="1" smtClean="0">
              <a:solidFill>
                <a:schemeClr val="tx2">
                  <a:lumMod val="10000"/>
                </a:schemeClr>
              </a:solidFill>
            </a:rPr>
            <a:t>traceback</a:t>
          </a:r>
          <a:r>
            <a:rPr lang="en-AU" dirty="0" smtClean="0">
              <a:solidFill>
                <a:schemeClr val="tx2">
                  <a:lumMod val="10000"/>
                </a:schemeClr>
              </a:solidFill>
            </a:rPr>
            <a:t> and identification (during and after the attack)</a:t>
          </a:r>
        </a:p>
      </dgm:t>
    </dgm:pt>
    <dgm:pt modelId="{580EDBE2-A892-C94D-B35B-89149D2E983A}" type="parTrans" cxnId="{53B4F0C9-470A-F44A-AD0D-B37F33118BC2}">
      <dgm:prSet/>
      <dgm:spPr/>
      <dgm:t>
        <a:bodyPr/>
        <a:lstStyle/>
        <a:p>
          <a:endParaRPr lang="en-US"/>
        </a:p>
      </dgm:t>
    </dgm:pt>
    <dgm:pt modelId="{58649473-3596-ED48-A40B-71A6C7915878}" type="sibTrans" cxnId="{53B4F0C9-470A-F44A-AD0D-B37F33118BC2}">
      <dgm:prSet/>
      <dgm:spPr/>
      <dgm:t>
        <a:bodyPr/>
        <a:lstStyle/>
        <a:p>
          <a:endParaRPr lang="en-US"/>
        </a:p>
      </dgm:t>
    </dgm:pt>
    <dgm:pt modelId="{FA6E933D-0A36-BE44-B9CB-5650A59D3E65}">
      <dgm:prSet/>
      <dgm:spPr/>
      <dgm:t>
        <a:bodyPr/>
        <a:lstStyle/>
        <a:p>
          <a:r>
            <a:rPr lang="en-AU" dirty="0" smtClean="0">
              <a:solidFill>
                <a:schemeClr val="tx2">
                  <a:lumMod val="10000"/>
                </a:schemeClr>
              </a:solidFill>
            </a:rPr>
            <a:t>This is an attempt to identify the source of the attack as a first step in preventing future attacks</a:t>
          </a:r>
          <a:endParaRPr lang="en-US" dirty="0" smtClean="0">
            <a:solidFill>
              <a:schemeClr val="tx2">
                <a:lumMod val="10000"/>
              </a:schemeClr>
            </a:solidFill>
          </a:endParaRPr>
        </a:p>
      </dgm:t>
    </dgm:pt>
    <dgm:pt modelId="{6C47586C-4982-0143-81A3-49A959CA3A5F}" type="parTrans" cxnId="{0F5CD93F-41C9-314A-9E00-B615DC144A60}">
      <dgm:prSet/>
      <dgm:spPr/>
      <dgm:t>
        <a:bodyPr/>
        <a:lstStyle/>
        <a:p>
          <a:endParaRPr lang="en-US"/>
        </a:p>
      </dgm:t>
    </dgm:pt>
    <dgm:pt modelId="{23D9C18A-5078-EB40-9AE3-077804C2D7C6}" type="sibTrans" cxnId="{0F5CD93F-41C9-314A-9E00-B615DC144A60}">
      <dgm:prSet/>
      <dgm:spPr/>
      <dgm:t>
        <a:bodyPr/>
        <a:lstStyle/>
        <a:p>
          <a:endParaRPr lang="en-US"/>
        </a:p>
      </dgm:t>
    </dgm:pt>
    <dgm:pt modelId="{6AA6E4A9-49CE-A144-87B4-30DC25BA3189}" type="pres">
      <dgm:prSet presAssocID="{C756FC86-8A3D-D645-8F91-A2D9DFD265FA}" presName="Name0" presStyleCnt="0">
        <dgm:presLayoutVars>
          <dgm:dir/>
          <dgm:resizeHandles val="exact"/>
        </dgm:presLayoutVars>
      </dgm:prSet>
      <dgm:spPr/>
    </dgm:pt>
    <dgm:pt modelId="{5B211D94-E0B3-224D-85D6-03F94CF5032E}" type="pres">
      <dgm:prSet presAssocID="{C756FC86-8A3D-D645-8F91-A2D9DFD265FA}" presName="arrow" presStyleLbl="bgShp" presStyleIdx="0" presStyleCnt="1"/>
      <dgm:spPr>
        <a:solidFill>
          <a:schemeClr val="tx2"/>
        </a:solidFill>
        <a:ln>
          <a:solidFill>
            <a:schemeClr val="bg2"/>
          </a:solidFill>
        </a:ln>
      </dgm:spPr>
    </dgm:pt>
    <dgm:pt modelId="{546E1F5B-0F3E-0C44-8DB1-A1ECF40562B7}" type="pres">
      <dgm:prSet presAssocID="{C756FC86-8A3D-D645-8F91-A2D9DFD265FA}" presName="points" presStyleCnt="0"/>
      <dgm:spPr/>
    </dgm:pt>
    <dgm:pt modelId="{02EB7B0B-F0C9-7C41-B94D-21A0443AC48B}" type="pres">
      <dgm:prSet presAssocID="{21C0AF95-0255-FA4D-B3C1-9D3C479382C7}" presName="compositeA" presStyleCnt="0"/>
      <dgm:spPr/>
    </dgm:pt>
    <dgm:pt modelId="{B37973A5-3F75-504B-81AE-53EABF90B603}" type="pres">
      <dgm:prSet presAssocID="{21C0AF95-0255-FA4D-B3C1-9D3C479382C7}" presName="textA" presStyleLbl="revTx" presStyleIdx="0" presStyleCnt="3" custScaleX="167099">
        <dgm:presLayoutVars>
          <dgm:bulletEnabled val="1"/>
        </dgm:presLayoutVars>
      </dgm:prSet>
      <dgm:spPr/>
      <dgm:t>
        <a:bodyPr/>
        <a:lstStyle/>
        <a:p>
          <a:endParaRPr lang="en-US"/>
        </a:p>
      </dgm:t>
    </dgm:pt>
    <dgm:pt modelId="{0C3ED519-DC9A-F74C-AA95-269434E5D617}" type="pres">
      <dgm:prSet presAssocID="{21C0AF95-0255-FA4D-B3C1-9D3C479382C7}" presName="circleA" presStyleLbl="node1" presStyleIdx="0" presStyleCnt="3"/>
      <dgm:spPr>
        <a:ln>
          <a:solidFill>
            <a:schemeClr val="bg2"/>
          </a:solidFill>
        </a:ln>
      </dgm:spPr>
    </dgm:pt>
    <dgm:pt modelId="{FFBC523C-C3AB-8C44-B00B-3C7BB9E7752C}" type="pres">
      <dgm:prSet presAssocID="{21C0AF95-0255-FA4D-B3C1-9D3C479382C7}" presName="spaceA" presStyleCnt="0"/>
      <dgm:spPr/>
    </dgm:pt>
    <dgm:pt modelId="{A0D74067-8DCD-6E4B-BC68-67533D15C163}" type="pres">
      <dgm:prSet presAssocID="{55C3C3CF-F019-374B-9ED9-CD13778EECF5}" presName="space" presStyleCnt="0"/>
      <dgm:spPr/>
    </dgm:pt>
    <dgm:pt modelId="{D53B914E-2499-ED4A-80CB-522F63869527}" type="pres">
      <dgm:prSet presAssocID="{5EC64B06-2CAC-8948-95B6-0437F6204DA2}" presName="compositeB" presStyleCnt="0"/>
      <dgm:spPr/>
    </dgm:pt>
    <dgm:pt modelId="{86F35800-101B-7746-BF37-D48B88E6E1EF}" type="pres">
      <dgm:prSet presAssocID="{5EC64B06-2CAC-8948-95B6-0437F6204DA2}" presName="textB" presStyleLbl="revTx" presStyleIdx="1" presStyleCnt="3" custScaleX="127958">
        <dgm:presLayoutVars>
          <dgm:bulletEnabled val="1"/>
        </dgm:presLayoutVars>
      </dgm:prSet>
      <dgm:spPr/>
      <dgm:t>
        <a:bodyPr/>
        <a:lstStyle/>
        <a:p>
          <a:endParaRPr lang="en-US"/>
        </a:p>
      </dgm:t>
    </dgm:pt>
    <dgm:pt modelId="{553B5B06-1D9A-6C41-96C0-A3410ADE5290}" type="pres">
      <dgm:prSet presAssocID="{5EC64B06-2CAC-8948-95B6-0437F6204DA2}" presName="circleB" presStyleLbl="node1" presStyleIdx="1" presStyleCnt="3"/>
      <dgm:spPr>
        <a:ln>
          <a:solidFill>
            <a:schemeClr val="bg2"/>
          </a:solidFill>
        </a:ln>
      </dgm:spPr>
    </dgm:pt>
    <dgm:pt modelId="{A1AF2C4C-3DD4-9843-B82C-CF8730300065}" type="pres">
      <dgm:prSet presAssocID="{5EC64B06-2CAC-8948-95B6-0437F6204DA2}" presName="spaceB" presStyleCnt="0"/>
      <dgm:spPr/>
    </dgm:pt>
    <dgm:pt modelId="{ED28E046-C425-2646-B6FF-169F711DF070}" type="pres">
      <dgm:prSet presAssocID="{DCBB88EE-9DDD-F44C-AAC1-8BFF9278EFBB}" presName="space" presStyleCnt="0"/>
      <dgm:spPr/>
    </dgm:pt>
    <dgm:pt modelId="{DCB0305D-BBBF-D848-B614-CE95AB8A109C}" type="pres">
      <dgm:prSet presAssocID="{B3BDDBB6-DBF9-E447-8D60-C665640CC5BF}" presName="compositeA" presStyleCnt="0"/>
      <dgm:spPr/>
    </dgm:pt>
    <dgm:pt modelId="{A9D28860-FF58-F146-B027-CD41E7494376}" type="pres">
      <dgm:prSet presAssocID="{B3BDDBB6-DBF9-E447-8D60-C665640CC5BF}" presName="textA" presStyleLbl="revTx" presStyleIdx="2" presStyleCnt="3">
        <dgm:presLayoutVars>
          <dgm:bulletEnabled val="1"/>
        </dgm:presLayoutVars>
      </dgm:prSet>
      <dgm:spPr/>
      <dgm:t>
        <a:bodyPr/>
        <a:lstStyle/>
        <a:p>
          <a:endParaRPr lang="en-US"/>
        </a:p>
      </dgm:t>
    </dgm:pt>
    <dgm:pt modelId="{F9822F7C-2E72-3246-BE69-A3E249F281EA}" type="pres">
      <dgm:prSet presAssocID="{B3BDDBB6-DBF9-E447-8D60-C665640CC5BF}" presName="circleA" presStyleLbl="node1" presStyleIdx="2" presStyleCnt="3"/>
      <dgm:spPr>
        <a:ln>
          <a:solidFill>
            <a:schemeClr val="bg2"/>
          </a:solidFill>
        </a:ln>
      </dgm:spPr>
    </dgm:pt>
    <dgm:pt modelId="{AD999959-7D97-BC40-8D13-1A02A00AB059}" type="pres">
      <dgm:prSet presAssocID="{B3BDDBB6-DBF9-E447-8D60-C665640CC5BF}" presName="spaceA" presStyleCnt="0"/>
      <dgm:spPr/>
    </dgm:pt>
  </dgm:ptLst>
  <dgm:cxnLst>
    <dgm:cxn modelId="{09C48AD3-3541-6C40-ACD3-190C3EC673E4}" type="presOf" srcId="{21C0AF95-0255-FA4D-B3C1-9D3C479382C7}" destId="{B37973A5-3F75-504B-81AE-53EABF90B603}" srcOrd="0" destOrd="0" presId="urn:microsoft.com/office/officeart/2005/8/layout/hProcess11"/>
    <dgm:cxn modelId="{0F5CD93F-41C9-314A-9E00-B615DC144A60}" srcId="{B3BDDBB6-DBF9-E447-8D60-C665640CC5BF}" destId="{FA6E933D-0A36-BE44-B9CB-5650A59D3E65}" srcOrd="0" destOrd="0" parTransId="{6C47586C-4982-0143-81A3-49A959CA3A5F}" sibTransId="{23D9C18A-5078-EB40-9AE3-077804C2D7C6}"/>
    <dgm:cxn modelId="{740C4E37-808C-EC42-A2F1-385BCD2DA15B}" srcId="{C756FC86-8A3D-D645-8F91-A2D9DFD265FA}" destId="{21C0AF95-0255-FA4D-B3C1-9D3C479382C7}" srcOrd="0" destOrd="0" parTransId="{877E7D66-89CC-3F44-8F96-4F735EEB9314}" sibTransId="{55C3C3CF-F019-374B-9ED9-CD13778EECF5}"/>
    <dgm:cxn modelId="{C4F384BC-B706-6844-9653-CA4292F4505E}" type="presOf" srcId="{C756FC86-8A3D-D645-8F91-A2D9DFD265FA}" destId="{6AA6E4A9-49CE-A144-87B4-30DC25BA3189}" srcOrd="0" destOrd="0" presId="urn:microsoft.com/office/officeart/2005/8/layout/hProcess11"/>
    <dgm:cxn modelId="{ED6B12BD-7C81-C042-A37F-98B2B7C1D13E}" type="presOf" srcId="{10AD2D8E-B2A8-2C4B-9BA0-9147B555EDD9}" destId="{86F35800-101B-7746-BF37-D48B88E6E1EF}" srcOrd="0" destOrd="1" presId="urn:microsoft.com/office/officeart/2005/8/layout/hProcess11"/>
    <dgm:cxn modelId="{14DFCEAB-4114-504A-B578-B54E0346DB88}" srcId="{C756FC86-8A3D-D645-8F91-A2D9DFD265FA}" destId="{5EC64B06-2CAC-8948-95B6-0437F6204DA2}" srcOrd="1" destOrd="0" parTransId="{4BAB503D-3151-DE45-8459-FFF9BD81A373}" sibTransId="{DCBB88EE-9DDD-F44C-AAC1-8BFF9278EFBB}"/>
    <dgm:cxn modelId="{947FD157-E4A5-D24B-8725-857522519209}" type="presOf" srcId="{5EC64B06-2CAC-8948-95B6-0437F6204DA2}" destId="{86F35800-101B-7746-BF37-D48B88E6E1EF}" srcOrd="0" destOrd="0" presId="urn:microsoft.com/office/officeart/2005/8/layout/hProcess11"/>
    <dgm:cxn modelId="{FE09DD96-D817-DF4D-8B20-AC8E80D603ED}" srcId="{21C0AF95-0255-FA4D-B3C1-9D3C479382C7}" destId="{DC1A3329-2611-5644-B984-37D1667D4A09}" srcOrd="0" destOrd="0" parTransId="{E01CF015-C9CE-9E44-9C40-F8C8DD078D63}" sibTransId="{D6EC09C6-6B74-3843-AC27-351DE2D1AAA1}"/>
    <dgm:cxn modelId="{9AAFAD5F-B616-F040-ADFE-E987C8303F13}" type="presOf" srcId="{B3BDDBB6-DBF9-E447-8D60-C665640CC5BF}" destId="{A9D28860-FF58-F146-B027-CD41E7494376}" srcOrd="0" destOrd="0" presId="urn:microsoft.com/office/officeart/2005/8/layout/hProcess11"/>
    <dgm:cxn modelId="{40E8517C-101C-B848-96A0-715F977A29CD}" type="presOf" srcId="{DC1A3329-2611-5644-B984-37D1667D4A09}" destId="{B37973A5-3F75-504B-81AE-53EABF90B603}" srcOrd="0" destOrd="1" presId="urn:microsoft.com/office/officeart/2005/8/layout/hProcess11"/>
    <dgm:cxn modelId="{53B4F0C9-470A-F44A-AD0D-B37F33118BC2}" srcId="{C756FC86-8A3D-D645-8F91-A2D9DFD265FA}" destId="{B3BDDBB6-DBF9-E447-8D60-C665640CC5BF}" srcOrd="2" destOrd="0" parTransId="{580EDBE2-A892-C94D-B35B-89149D2E983A}" sibTransId="{58649473-3596-ED48-A40B-71A6C7915878}"/>
    <dgm:cxn modelId="{45A251EA-D1A4-8447-81BF-A3E2836B7FAB}" srcId="{5EC64B06-2CAC-8948-95B6-0437F6204DA2}" destId="{10AD2D8E-B2A8-2C4B-9BA0-9147B555EDD9}" srcOrd="0" destOrd="0" parTransId="{B899977B-82F5-D64F-ACEF-23730803E8DA}" sibTransId="{18EA508D-1DAF-D147-823E-58048CB80EBE}"/>
    <dgm:cxn modelId="{AF7B66A4-7016-BB4C-B3CA-51B996CA8876}" type="presOf" srcId="{FA6E933D-0A36-BE44-B9CB-5650A59D3E65}" destId="{A9D28860-FF58-F146-B027-CD41E7494376}" srcOrd="0" destOrd="1" presId="urn:microsoft.com/office/officeart/2005/8/layout/hProcess11"/>
    <dgm:cxn modelId="{B4ACC85F-3479-C04D-BFD7-1B7B67DDC9DD}" type="presParOf" srcId="{6AA6E4A9-49CE-A144-87B4-30DC25BA3189}" destId="{5B211D94-E0B3-224D-85D6-03F94CF5032E}" srcOrd="0" destOrd="0" presId="urn:microsoft.com/office/officeart/2005/8/layout/hProcess11"/>
    <dgm:cxn modelId="{14894279-040F-214D-BB22-8E0DBB7882A7}" type="presParOf" srcId="{6AA6E4A9-49CE-A144-87B4-30DC25BA3189}" destId="{546E1F5B-0F3E-0C44-8DB1-A1ECF40562B7}" srcOrd="1" destOrd="0" presId="urn:microsoft.com/office/officeart/2005/8/layout/hProcess11"/>
    <dgm:cxn modelId="{5914643C-A5C7-444C-9344-08B5CF27F476}" type="presParOf" srcId="{546E1F5B-0F3E-0C44-8DB1-A1ECF40562B7}" destId="{02EB7B0B-F0C9-7C41-B94D-21A0443AC48B}" srcOrd="0" destOrd="0" presId="urn:microsoft.com/office/officeart/2005/8/layout/hProcess11"/>
    <dgm:cxn modelId="{C9A4DF64-FF7C-0843-BA8F-248920460B81}" type="presParOf" srcId="{02EB7B0B-F0C9-7C41-B94D-21A0443AC48B}" destId="{B37973A5-3F75-504B-81AE-53EABF90B603}" srcOrd="0" destOrd="0" presId="urn:microsoft.com/office/officeart/2005/8/layout/hProcess11"/>
    <dgm:cxn modelId="{F55FB2AD-D5DD-E74E-9BED-AEB51A7806AA}" type="presParOf" srcId="{02EB7B0B-F0C9-7C41-B94D-21A0443AC48B}" destId="{0C3ED519-DC9A-F74C-AA95-269434E5D617}" srcOrd="1" destOrd="0" presId="urn:microsoft.com/office/officeart/2005/8/layout/hProcess11"/>
    <dgm:cxn modelId="{8A218790-24E7-7049-88C6-12338BDB0AE4}" type="presParOf" srcId="{02EB7B0B-F0C9-7C41-B94D-21A0443AC48B}" destId="{FFBC523C-C3AB-8C44-B00B-3C7BB9E7752C}" srcOrd="2" destOrd="0" presId="urn:microsoft.com/office/officeart/2005/8/layout/hProcess11"/>
    <dgm:cxn modelId="{EA2011BB-9BF9-5A45-99BC-0990E7038B39}" type="presParOf" srcId="{546E1F5B-0F3E-0C44-8DB1-A1ECF40562B7}" destId="{A0D74067-8DCD-6E4B-BC68-67533D15C163}" srcOrd="1" destOrd="0" presId="urn:microsoft.com/office/officeart/2005/8/layout/hProcess11"/>
    <dgm:cxn modelId="{6CB24A3C-FAD2-FB42-97F9-ED3D1C9D492B}" type="presParOf" srcId="{546E1F5B-0F3E-0C44-8DB1-A1ECF40562B7}" destId="{D53B914E-2499-ED4A-80CB-522F63869527}" srcOrd="2" destOrd="0" presId="urn:microsoft.com/office/officeart/2005/8/layout/hProcess11"/>
    <dgm:cxn modelId="{DA74EDC0-305E-9047-B963-9809D81EBEAD}" type="presParOf" srcId="{D53B914E-2499-ED4A-80CB-522F63869527}" destId="{86F35800-101B-7746-BF37-D48B88E6E1EF}" srcOrd="0" destOrd="0" presId="urn:microsoft.com/office/officeart/2005/8/layout/hProcess11"/>
    <dgm:cxn modelId="{B744729E-037F-4742-B832-EBE5C24EEE2E}" type="presParOf" srcId="{D53B914E-2499-ED4A-80CB-522F63869527}" destId="{553B5B06-1D9A-6C41-96C0-A3410ADE5290}" srcOrd="1" destOrd="0" presId="urn:microsoft.com/office/officeart/2005/8/layout/hProcess11"/>
    <dgm:cxn modelId="{28D6AD35-1074-264C-9F2F-CFAC00451447}" type="presParOf" srcId="{D53B914E-2499-ED4A-80CB-522F63869527}" destId="{A1AF2C4C-3DD4-9843-B82C-CF8730300065}" srcOrd="2" destOrd="0" presId="urn:microsoft.com/office/officeart/2005/8/layout/hProcess11"/>
    <dgm:cxn modelId="{0B4CD043-F2A3-C648-8583-8D0C6C6F7BDB}" type="presParOf" srcId="{546E1F5B-0F3E-0C44-8DB1-A1ECF40562B7}" destId="{ED28E046-C425-2646-B6FF-169F711DF070}" srcOrd="3" destOrd="0" presId="urn:microsoft.com/office/officeart/2005/8/layout/hProcess11"/>
    <dgm:cxn modelId="{B914E19B-3197-AE48-B1DC-85880C46B586}" type="presParOf" srcId="{546E1F5B-0F3E-0C44-8DB1-A1ECF40562B7}" destId="{DCB0305D-BBBF-D848-B614-CE95AB8A109C}" srcOrd="4" destOrd="0" presId="urn:microsoft.com/office/officeart/2005/8/layout/hProcess11"/>
    <dgm:cxn modelId="{D58EABD3-62E5-054B-8DED-DEA508DF3BE2}" type="presParOf" srcId="{DCB0305D-BBBF-D848-B614-CE95AB8A109C}" destId="{A9D28860-FF58-F146-B027-CD41E7494376}" srcOrd="0" destOrd="0" presId="urn:microsoft.com/office/officeart/2005/8/layout/hProcess11"/>
    <dgm:cxn modelId="{921F02B5-1717-5C49-9F38-A93541C7063E}" type="presParOf" srcId="{DCB0305D-BBBF-D848-B614-CE95AB8A109C}" destId="{F9822F7C-2E72-3246-BE69-A3E249F281EA}" srcOrd="1" destOrd="0" presId="urn:microsoft.com/office/officeart/2005/8/layout/hProcess11"/>
    <dgm:cxn modelId="{25C50968-C0F5-0B48-A8B4-E2A0EA506880}" type="presParOf" srcId="{DCB0305D-BBBF-D848-B614-CE95AB8A109C}" destId="{AD999959-7D97-BC40-8D13-1A02A00AB05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36889-55B5-1C4E-A260-0CC1104A3671}"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754103D2-7114-FF4F-9CC8-9B11C2142F21}">
      <dgm:prSet phldrT="[Text]" custT="1"/>
      <dgm:spPr/>
      <dgm:t>
        <a:bodyPr/>
        <a:lstStyle/>
        <a:p>
          <a:r>
            <a:rPr lang="en-US" sz="2400" dirty="0" smtClean="0">
              <a:solidFill>
                <a:schemeClr val="tx1"/>
              </a:solidFill>
            </a:rPr>
            <a:t>Infection mechanism</a:t>
          </a:r>
          <a:endParaRPr lang="en-US" sz="2400" dirty="0">
            <a:solidFill>
              <a:schemeClr val="tx1"/>
            </a:solidFill>
          </a:endParaRPr>
        </a:p>
      </dgm:t>
    </dgm:pt>
    <dgm:pt modelId="{11DFB27A-98E4-7D4B-881A-4579E5471618}" type="parTrans" cxnId="{FE2EB589-D0D4-D044-B7D2-862BEDDB553E}">
      <dgm:prSet/>
      <dgm:spPr/>
      <dgm:t>
        <a:bodyPr/>
        <a:lstStyle/>
        <a:p>
          <a:endParaRPr lang="en-US"/>
        </a:p>
      </dgm:t>
    </dgm:pt>
    <dgm:pt modelId="{75DC1EA7-4AE7-FF45-89B4-6DE2C69B322F}" type="sibTrans" cxnId="{FE2EB589-D0D4-D044-B7D2-862BEDDB553E}">
      <dgm:prSet/>
      <dgm:spPr/>
      <dgm:t>
        <a:bodyPr/>
        <a:lstStyle/>
        <a:p>
          <a:endParaRPr lang="en-US"/>
        </a:p>
      </dgm:t>
    </dgm:pt>
    <dgm:pt modelId="{26A0EFFE-68B0-D74A-8F0C-72526D62A930}">
      <dgm:prSet/>
      <dgm:spPr/>
      <dgm:t>
        <a:bodyPr/>
        <a:lstStyle/>
        <a:p>
          <a:r>
            <a:rPr lang="en-US" smtClean="0">
              <a:solidFill>
                <a:schemeClr val="tx2">
                  <a:lumMod val="10000"/>
                </a:schemeClr>
              </a:solidFill>
            </a:rPr>
            <a:t>The means by which a virus spreads or propagates, enabling it to replicate</a:t>
          </a:r>
          <a:endParaRPr lang="en-US" dirty="0" smtClean="0">
            <a:solidFill>
              <a:schemeClr val="tx2">
                <a:lumMod val="10000"/>
              </a:schemeClr>
            </a:solidFill>
          </a:endParaRPr>
        </a:p>
      </dgm:t>
    </dgm:pt>
    <dgm:pt modelId="{3C0BA28E-DFB3-0248-8C8B-0B22F159FDD2}" type="parTrans" cxnId="{38B763E9-CEFB-1B41-B268-30F7C6840580}">
      <dgm:prSet/>
      <dgm:spPr/>
      <dgm:t>
        <a:bodyPr/>
        <a:lstStyle/>
        <a:p>
          <a:endParaRPr lang="en-US"/>
        </a:p>
      </dgm:t>
    </dgm:pt>
    <dgm:pt modelId="{80077DE4-8741-4247-A176-903476245A9E}" type="sibTrans" cxnId="{38B763E9-CEFB-1B41-B268-30F7C6840580}">
      <dgm:prSet/>
      <dgm:spPr/>
      <dgm:t>
        <a:bodyPr/>
        <a:lstStyle/>
        <a:p>
          <a:endParaRPr lang="en-US"/>
        </a:p>
      </dgm:t>
    </dgm:pt>
    <dgm:pt modelId="{5B30D683-F682-1543-820A-5DA57DAAD7C5}">
      <dgm:prSet/>
      <dgm:spPr/>
      <dgm:t>
        <a:bodyPr/>
        <a:lstStyle/>
        <a:p>
          <a:r>
            <a:rPr lang="en-US" smtClean="0">
              <a:solidFill>
                <a:schemeClr val="tx2">
                  <a:lumMod val="10000"/>
                </a:schemeClr>
              </a:solidFill>
            </a:rPr>
            <a:t>Also referred to as the </a:t>
          </a:r>
          <a:r>
            <a:rPr lang="en-US" i="1" smtClean="0">
              <a:solidFill>
                <a:schemeClr val="tx2">
                  <a:lumMod val="10000"/>
                </a:schemeClr>
              </a:solidFill>
            </a:rPr>
            <a:t>infection vector</a:t>
          </a:r>
          <a:endParaRPr lang="en-US" i="1" dirty="0" smtClean="0">
            <a:solidFill>
              <a:schemeClr val="tx2">
                <a:lumMod val="10000"/>
              </a:schemeClr>
            </a:solidFill>
          </a:endParaRPr>
        </a:p>
      </dgm:t>
    </dgm:pt>
    <dgm:pt modelId="{25EB024A-7BDE-624A-B29B-051BEB1D0A44}" type="parTrans" cxnId="{FA4E2B75-472F-164A-B3BD-A614613E9754}">
      <dgm:prSet/>
      <dgm:spPr/>
      <dgm:t>
        <a:bodyPr/>
        <a:lstStyle/>
        <a:p>
          <a:endParaRPr lang="en-US"/>
        </a:p>
      </dgm:t>
    </dgm:pt>
    <dgm:pt modelId="{C114A168-D7B3-E843-8073-30CD2FE8059D}" type="sibTrans" cxnId="{FA4E2B75-472F-164A-B3BD-A614613E9754}">
      <dgm:prSet/>
      <dgm:spPr/>
      <dgm:t>
        <a:bodyPr/>
        <a:lstStyle/>
        <a:p>
          <a:endParaRPr lang="en-US"/>
        </a:p>
      </dgm:t>
    </dgm:pt>
    <dgm:pt modelId="{AF316FE1-196C-0345-A594-A5D62F5E961D}">
      <dgm:prSet custT="1"/>
      <dgm:spPr/>
      <dgm:t>
        <a:bodyPr/>
        <a:lstStyle/>
        <a:p>
          <a:r>
            <a:rPr lang="en-US" sz="2400" dirty="0" smtClean="0">
              <a:solidFill>
                <a:schemeClr val="tx1"/>
              </a:solidFill>
            </a:rPr>
            <a:t>Trigger</a:t>
          </a:r>
        </a:p>
      </dgm:t>
    </dgm:pt>
    <dgm:pt modelId="{326F42B6-42E4-064D-A80F-41A32FC62435}" type="parTrans" cxnId="{CAE526EC-3EEF-4644-A475-42556EA6F3EF}">
      <dgm:prSet/>
      <dgm:spPr/>
      <dgm:t>
        <a:bodyPr/>
        <a:lstStyle/>
        <a:p>
          <a:endParaRPr lang="en-US"/>
        </a:p>
      </dgm:t>
    </dgm:pt>
    <dgm:pt modelId="{7C44AC1B-5302-314E-9962-29EEDA32A6BA}" type="sibTrans" cxnId="{CAE526EC-3EEF-4644-A475-42556EA6F3EF}">
      <dgm:prSet/>
      <dgm:spPr/>
      <dgm:t>
        <a:bodyPr/>
        <a:lstStyle/>
        <a:p>
          <a:endParaRPr lang="en-US"/>
        </a:p>
      </dgm:t>
    </dgm:pt>
    <dgm:pt modelId="{B57898A0-35BA-BB41-9D19-27A4EC3A11D7}">
      <dgm:prSet/>
      <dgm:spPr/>
      <dgm:t>
        <a:bodyPr/>
        <a:lstStyle/>
        <a:p>
          <a:r>
            <a:rPr lang="en-US" smtClean="0">
              <a:solidFill>
                <a:schemeClr val="tx2">
                  <a:lumMod val="10000"/>
                </a:schemeClr>
              </a:solidFill>
            </a:rPr>
            <a:t>The event or condition that determines when the payload is activated or delivered</a:t>
          </a:r>
          <a:endParaRPr lang="en-US" dirty="0" smtClean="0">
            <a:solidFill>
              <a:schemeClr val="tx2">
                <a:lumMod val="10000"/>
              </a:schemeClr>
            </a:solidFill>
          </a:endParaRPr>
        </a:p>
      </dgm:t>
    </dgm:pt>
    <dgm:pt modelId="{CDC8292F-91E3-B34F-B20D-9C2A71C36065}" type="parTrans" cxnId="{2F503481-37DB-A248-BFE1-7D1815426D35}">
      <dgm:prSet/>
      <dgm:spPr/>
      <dgm:t>
        <a:bodyPr/>
        <a:lstStyle/>
        <a:p>
          <a:endParaRPr lang="en-US"/>
        </a:p>
      </dgm:t>
    </dgm:pt>
    <dgm:pt modelId="{B6C0329D-8FFA-1641-BD51-0301BD67577A}" type="sibTrans" cxnId="{2F503481-37DB-A248-BFE1-7D1815426D35}">
      <dgm:prSet/>
      <dgm:spPr/>
      <dgm:t>
        <a:bodyPr/>
        <a:lstStyle/>
        <a:p>
          <a:endParaRPr lang="en-US"/>
        </a:p>
      </dgm:t>
    </dgm:pt>
    <dgm:pt modelId="{83C19914-09A3-0C4A-8413-67B51DC15283}">
      <dgm:prSet/>
      <dgm:spPr/>
      <dgm:t>
        <a:bodyPr/>
        <a:lstStyle/>
        <a:p>
          <a:r>
            <a:rPr lang="en-US" smtClean="0">
              <a:solidFill>
                <a:schemeClr val="tx2">
                  <a:lumMod val="10000"/>
                </a:schemeClr>
              </a:solidFill>
            </a:rPr>
            <a:t>Sometimes known as a </a:t>
          </a:r>
          <a:r>
            <a:rPr lang="en-US" i="1" smtClean="0">
              <a:solidFill>
                <a:schemeClr val="tx2">
                  <a:lumMod val="10000"/>
                </a:schemeClr>
              </a:solidFill>
            </a:rPr>
            <a:t>logic bomb</a:t>
          </a:r>
          <a:endParaRPr lang="en-US" i="1" dirty="0" smtClean="0">
            <a:solidFill>
              <a:schemeClr val="tx2">
                <a:lumMod val="10000"/>
              </a:schemeClr>
            </a:solidFill>
          </a:endParaRPr>
        </a:p>
      </dgm:t>
    </dgm:pt>
    <dgm:pt modelId="{F4341D89-8936-B245-A239-B7740464DE45}" type="parTrans" cxnId="{B7C858F5-0844-F34D-93D3-4AF371EBAE59}">
      <dgm:prSet/>
      <dgm:spPr/>
      <dgm:t>
        <a:bodyPr/>
        <a:lstStyle/>
        <a:p>
          <a:endParaRPr lang="en-US"/>
        </a:p>
      </dgm:t>
    </dgm:pt>
    <dgm:pt modelId="{A267A39F-8A08-AB43-8994-A06026442964}" type="sibTrans" cxnId="{B7C858F5-0844-F34D-93D3-4AF371EBAE59}">
      <dgm:prSet/>
      <dgm:spPr/>
      <dgm:t>
        <a:bodyPr/>
        <a:lstStyle/>
        <a:p>
          <a:endParaRPr lang="en-US"/>
        </a:p>
      </dgm:t>
    </dgm:pt>
    <dgm:pt modelId="{C320D665-6602-E749-8FE5-3E463B13308E}">
      <dgm:prSet custT="1"/>
      <dgm:spPr/>
      <dgm:t>
        <a:bodyPr/>
        <a:lstStyle/>
        <a:p>
          <a:r>
            <a:rPr lang="en-US" sz="2400" dirty="0" smtClean="0">
              <a:solidFill>
                <a:schemeClr val="tx1"/>
              </a:solidFill>
            </a:rPr>
            <a:t>Payload</a:t>
          </a:r>
          <a:r>
            <a:rPr lang="en-US" sz="2400" dirty="0" smtClean="0">
              <a:solidFill>
                <a:schemeClr val="tx2">
                  <a:lumMod val="10000"/>
                </a:schemeClr>
              </a:solidFill>
            </a:rPr>
            <a:t> </a:t>
          </a:r>
        </a:p>
      </dgm:t>
    </dgm:pt>
    <dgm:pt modelId="{18DEF3FD-483F-3E4F-A5EF-50741072B4F3}" type="parTrans" cxnId="{B19D6999-F10A-314A-8B83-3C1489F3AEE5}">
      <dgm:prSet/>
      <dgm:spPr/>
      <dgm:t>
        <a:bodyPr/>
        <a:lstStyle/>
        <a:p>
          <a:endParaRPr lang="en-US"/>
        </a:p>
      </dgm:t>
    </dgm:pt>
    <dgm:pt modelId="{98BAAD49-02B3-D246-B303-14A70B0DC9F7}" type="sibTrans" cxnId="{B19D6999-F10A-314A-8B83-3C1489F3AEE5}">
      <dgm:prSet/>
      <dgm:spPr/>
      <dgm:t>
        <a:bodyPr/>
        <a:lstStyle/>
        <a:p>
          <a:endParaRPr lang="en-US"/>
        </a:p>
      </dgm:t>
    </dgm:pt>
    <dgm:pt modelId="{0464BC45-45D5-404F-AEB7-8743DDD281F3}">
      <dgm:prSet/>
      <dgm:spPr/>
      <dgm:t>
        <a:bodyPr/>
        <a:lstStyle/>
        <a:p>
          <a:r>
            <a:rPr lang="en-US" smtClean="0">
              <a:solidFill>
                <a:schemeClr val="tx2">
                  <a:lumMod val="10000"/>
                </a:schemeClr>
              </a:solidFill>
            </a:rPr>
            <a:t>What the virus does, besides spreading</a:t>
          </a:r>
          <a:endParaRPr lang="en-US" dirty="0" smtClean="0">
            <a:solidFill>
              <a:schemeClr val="tx2">
                <a:lumMod val="10000"/>
              </a:schemeClr>
            </a:solidFill>
          </a:endParaRPr>
        </a:p>
      </dgm:t>
    </dgm:pt>
    <dgm:pt modelId="{F51CC84F-C247-2149-833D-0F326C330F66}" type="parTrans" cxnId="{5737B060-B624-CC43-94C9-51D197451EAC}">
      <dgm:prSet/>
      <dgm:spPr/>
      <dgm:t>
        <a:bodyPr/>
        <a:lstStyle/>
        <a:p>
          <a:endParaRPr lang="en-US"/>
        </a:p>
      </dgm:t>
    </dgm:pt>
    <dgm:pt modelId="{39884BC7-454D-0546-87A3-19E041A59A8F}" type="sibTrans" cxnId="{5737B060-B624-CC43-94C9-51D197451EAC}">
      <dgm:prSet/>
      <dgm:spPr/>
      <dgm:t>
        <a:bodyPr/>
        <a:lstStyle/>
        <a:p>
          <a:endParaRPr lang="en-US"/>
        </a:p>
      </dgm:t>
    </dgm:pt>
    <dgm:pt modelId="{07579B54-4729-CE4B-BA5E-F7052091A472}">
      <dgm:prSet/>
      <dgm:spPr/>
      <dgm:t>
        <a:bodyPr/>
        <a:lstStyle/>
        <a:p>
          <a:r>
            <a:rPr lang="en-US" smtClean="0">
              <a:solidFill>
                <a:schemeClr val="tx2">
                  <a:lumMod val="10000"/>
                </a:schemeClr>
              </a:solidFill>
            </a:rPr>
            <a:t>May involve damage or benign but noticeable activity</a:t>
          </a:r>
          <a:endParaRPr lang="en-US" dirty="0">
            <a:solidFill>
              <a:schemeClr val="tx2">
                <a:lumMod val="10000"/>
              </a:schemeClr>
            </a:solidFill>
          </a:endParaRPr>
        </a:p>
      </dgm:t>
    </dgm:pt>
    <dgm:pt modelId="{BD1FCC10-E5F7-3B4D-B149-413BE95BFA39}" type="parTrans" cxnId="{06D9F2D4-8191-0642-B1FD-FD4E84C74CCD}">
      <dgm:prSet/>
      <dgm:spPr/>
      <dgm:t>
        <a:bodyPr/>
        <a:lstStyle/>
        <a:p>
          <a:endParaRPr lang="en-US"/>
        </a:p>
      </dgm:t>
    </dgm:pt>
    <dgm:pt modelId="{5834DFBA-D22B-8E4C-9786-85B4A4FEA22A}" type="sibTrans" cxnId="{06D9F2D4-8191-0642-B1FD-FD4E84C74CCD}">
      <dgm:prSet/>
      <dgm:spPr/>
      <dgm:t>
        <a:bodyPr/>
        <a:lstStyle/>
        <a:p>
          <a:endParaRPr lang="en-US"/>
        </a:p>
      </dgm:t>
    </dgm:pt>
    <dgm:pt modelId="{A4C4328A-7A94-B34C-A34D-21D5ACF3797B}" type="pres">
      <dgm:prSet presAssocID="{5D036889-55B5-1C4E-A260-0CC1104A3671}" presName="Name0" presStyleCnt="0">
        <dgm:presLayoutVars>
          <dgm:dir/>
          <dgm:animLvl val="lvl"/>
          <dgm:resizeHandles val="exact"/>
        </dgm:presLayoutVars>
      </dgm:prSet>
      <dgm:spPr/>
      <dgm:t>
        <a:bodyPr/>
        <a:lstStyle/>
        <a:p>
          <a:endParaRPr lang="en-US"/>
        </a:p>
      </dgm:t>
    </dgm:pt>
    <dgm:pt modelId="{047F3B84-92B0-784A-9521-0A1947D4F0B0}" type="pres">
      <dgm:prSet presAssocID="{C320D665-6602-E749-8FE5-3E463B13308E}" presName="boxAndChildren" presStyleCnt="0"/>
      <dgm:spPr/>
    </dgm:pt>
    <dgm:pt modelId="{477463E7-398A-E044-9BE7-9F8D6C4EAAB7}" type="pres">
      <dgm:prSet presAssocID="{C320D665-6602-E749-8FE5-3E463B13308E}" presName="parentTextBox" presStyleLbl="node1" presStyleIdx="0" presStyleCnt="3"/>
      <dgm:spPr/>
      <dgm:t>
        <a:bodyPr/>
        <a:lstStyle/>
        <a:p>
          <a:endParaRPr lang="en-US"/>
        </a:p>
      </dgm:t>
    </dgm:pt>
    <dgm:pt modelId="{8AB9F04A-2BA3-3B40-A83A-5DFB338469E6}" type="pres">
      <dgm:prSet presAssocID="{C320D665-6602-E749-8FE5-3E463B13308E}" presName="entireBox" presStyleLbl="node1" presStyleIdx="0" presStyleCnt="3"/>
      <dgm:spPr/>
      <dgm:t>
        <a:bodyPr/>
        <a:lstStyle/>
        <a:p>
          <a:endParaRPr lang="en-US"/>
        </a:p>
      </dgm:t>
    </dgm:pt>
    <dgm:pt modelId="{20018B96-B782-A340-9B97-3C4869536FA1}" type="pres">
      <dgm:prSet presAssocID="{C320D665-6602-E749-8FE5-3E463B13308E}" presName="descendantBox" presStyleCnt="0"/>
      <dgm:spPr/>
    </dgm:pt>
    <dgm:pt modelId="{7AA06B56-4336-984F-8311-1B2AA93E285E}" type="pres">
      <dgm:prSet presAssocID="{0464BC45-45D5-404F-AEB7-8743DDD281F3}" presName="childTextBox" presStyleLbl="fgAccFollowNode1" presStyleIdx="0" presStyleCnt="6">
        <dgm:presLayoutVars>
          <dgm:bulletEnabled val="1"/>
        </dgm:presLayoutVars>
      </dgm:prSet>
      <dgm:spPr/>
      <dgm:t>
        <a:bodyPr/>
        <a:lstStyle/>
        <a:p>
          <a:endParaRPr lang="en-US"/>
        </a:p>
      </dgm:t>
    </dgm:pt>
    <dgm:pt modelId="{225F45D7-78E7-C54B-8D27-ADD8AE8E3DF7}" type="pres">
      <dgm:prSet presAssocID="{07579B54-4729-CE4B-BA5E-F7052091A472}" presName="childTextBox" presStyleLbl="fgAccFollowNode1" presStyleIdx="1" presStyleCnt="6">
        <dgm:presLayoutVars>
          <dgm:bulletEnabled val="1"/>
        </dgm:presLayoutVars>
      </dgm:prSet>
      <dgm:spPr/>
      <dgm:t>
        <a:bodyPr/>
        <a:lstStyle/>
        <a:p>
          <a:endParaRPr lang="en-US"/>
        </a:p>
      </dgm:t>
    </dgm:pt>
    <dgm:pt modelId="{460560E5-703D-1343-A214-3AA94AEABCA6}" type="pres">
      <dgm:prSet presAssocID="{7C44AC1B-5302-314E-9962-29EEDA32A6BA}" presName="sp" presStyleCnt="0"/>
      <dgm:spPr/>
    </dgm:pt>
    <dgm:pt modelId="{2BAE48AB-5059-0E4A-9DAD-283FF89A918D}" type="pres">
      <dgm:prSet presAssocID="{AF316FE1-196C-0345-A594-A5D62F5E961D}" presName="arrowAndChildren" presStyleCnt="0"/>
      <dgm:spPr/>
    </dgm:pt>
    <dgm:pt modelId="{8F0CD6DC-4789-D24D-9E75-8E55F4059438}" type="pres">
      <dgm:prSet presAssocID="{AF316FE1-196C-0345-A594-A5D62F5E961D}" presName="parentTextArrow" presStyleLbl="node1" presStyleIdx="0" presStyleCnt="3"/>
      <dgm:spPr/>
      <dgm:t>
        <a:bodyPr/>
        <a:lstStyle/>
        <a:p>
          <a:endParaRPr lang="en-US"/>
        </a:p>
      </dgm:t>
    </dgm:pt>
    <dgm:pt modelId="{44D9216A-D9DC-5F4B-9B1F-ECD96FDF9F75}" type="pres">
      <dgm:prSet presAssocID="{AF316FE1-196C-0345-A594-A5D62F5E961D}" presName="arrow" presStyleLbl="node1" presStyleIdx="1" presStyleCnt="3"/>
      <dgm:spPr/>
      <dgm:t>
        <a:bodyPr/>
        <a:lstStyle/>
        <a:p>
          <a:endParaRPr lang="en-US"/>
        </a:p>
      </dgm:t>
    </dgm:pt>
    <dgm:pt modelId="{5AE44DD9-F54C-E046-9213-D5A579D66792}" type="pres">
      <dgm:prSet presAssocID="{AF316FE1-196C-0345-A594-A5D62F5E961D}" presName="descendantArrow" presStyleCnt="0"/>
      <dgm:spPr/>
    </dgm:pt>
    <dgm:pt modelId="{5F6130D2-399C-4E41-837A-CA730710F86D}" type="pres">
      <dgm:prSet presAssocID="{B57898A0-35BA-BB41-9D19-27A4EC3A11D7}" presName="childTextArrow" presStyleLbl="fgAccFollowNode1" presStyleIdx="2" presStyleCnt="6">
        <dgm:presLayoutVars>
          <dgm:bulletEnabled val="1"/>
        </dgm:presLayoutVars>
      </dgm:prSet>
      <dgm:spPr/>
      <dgm:t>
        <a:bodyPr/>
        <a:lstStyle/>
        <a:p>
          <a:endParaRPr lang="en-US"/>
        </a:p>
      </dgm:t>
    </dgm:pt>
    <dgm:pt modelId="{D58BEEF0-860C-444F-8024-955502090665}" type="pres">
      <dgm:prSet presAssocID="{83C19914-09A3-0C4A-8413-67B51DC15283}" presName="childTextArrow" presStyleLbl="fgAccFollowNode1" presStyleIdx="3" presStyleCnt="6">
        <dgm:presLayoutVars>
          <dgm:bulletEnabled val="1"/>
        </dgm:presLayoutVars>
      </dgm:prSet>
      <dgm:spPr/>
      <dgm:t>
        <a:bodyPr/>
        <a:lstStyle/>
        <a:p>
          <a:endParaRPr lang="en-US"/>
        </a:p>
      </dgm:t>
    </dgm:pt>
    <dgm:pt modelId="{4B55EE2F-1CFE-4B4F-B7A6-873EEF089C75}" type="pres">
      <dgm:prSet presAssocID="{75DC1EA7-4AE7-FF45-89B4-6DE2C69B322F}" presName="sp" presStyleCnt="0"/>
      <dgm:spPr/>
    </dgm:pt>
    <dgm:pt modelId="{0E2569D8-7DC5-A842-88DA-09A3E6A15C36}" type="pres">
      <dgm:prSet presAssocID="{754103D2-7114-FF4F-9CC8-9B11C2142F21}" presName="arrowAndChildren" presStyleCnt="0"/>
      <dgm:spPr/>
    </dgm:pt>
    <dgm:pt modelId="{A54BFFB8-47DC-924F-B61B-50A2845A52BA}" type="pres">
      <dgm:prSet presAssocID="{754103D2-7114-FF4F-9CC8-9B11C2142F21}" presName="parentTextArrow" presStyleLbl="node1" presStyleIdx="1" presStyleCnt="3"/>
      <dgm:spPr/>
      <dgm:t>
        <a:bodyPr/>
        <a:lstStyle/>
        <a:p>
          <a:endParaRPr lang="en-US"/>
        </a:p>
      </dgm:t>
    </dgm:pt>
    <dgm:pt modelId="{32393618-33DD-BC4B-A991-BD60DC665B64}" type="pres">
      <dgm:prSet presAssocID="{754103D2-7114-FF4F-9CC8-9B11C2142F21}" presName="arrow" presStyleLbl="node1" presStyleIdx="2" presStyleCnt="3"/>
      <dgm:spPr/>
      <dgm:t>
        <a:bodyPr/>
        <a:lstStyle/>
        <a:p>
          <a:endParaRPr lang="en-US"/>
        </a:p>
      </dgm:t>
    </dgm:pt>
    <dgm:pt modelId="{5BB1A3C0-BD76-0A41-8084-773CCEE4181D}" type="pres">
      <dgm:prSet presAssocID="{754103D2-7114-FF4F-9CC8-9B11C2142F21}" presName="descendantArrow" presStyleCnt="0"/>
      <dgm:spPr/>
    </dgm:pt>
    <dgm:pt modelId="{355D3254-8C4B-7346-A431-D16E16D66A49}" type="pres">
      <dgm:prSet presAssocID="{26A0EFFE-68B0-D74A-8F0C-72526D62A930}" presName="childTextArrow" presStyleLbl="fgAccFollowNode1" presStyleIdx="4" presStyleCnt="6">
        <dgm:presLayoutVars>
          <dgm:bulletEnabled val="1"/>
        </dgm:presLayoutVars>
      </dgm:prSet>
      <dgm:spPr/>
      <dgm:t>
        <a:bodyPr/>
        <a:lstStyle/>
        <a:p>
          <a:endParaRPr lang="en-US"/>
        </a:p>
      </dgm:t>
    </dgm:pt>
    <dgm:pt modelId="{38B3CCE1-8CAE-E44E-94A4-2DFD597AEAFD}" type="pres">
      <dgm:prSet presAssocID="{5B30D683-F682-1543-820A-5DA57DAAD7C5}" presName="childTextArrow" presStyleLbl="fgAccFollowNode1" presStyleIdx="5" presStyleCnt="6">
        <dgm:presLayoutVars>
          <dgm:bulletEnabled val="1"/>
        </dgm:presLayoutVars>
      </dgm:prSet>
      <dgm:spPr/>
      <dgm:t>
        <a:bodyPr/>
        <a:lstStyle/>
        <a:p>
          <a:endParaRPr lang="en-US"/>
        </a:p>
      </dgm:t>
    </dgm:pt>
  </dgm:ptLst>
  <dgm:cxnLst>
    <dgm:cxn modelId="{35836B47-B562-1447-A9D0-44D560CA6D7F}" type="presOf" srcId="{26A0EFFE-68B0-D74A-8F0C-72526D62A930}" destId="{355D3254-8C4B-7346-A431-D16E16D66A49}" srcOrd="0" destOrd="0" presId="urn:microsoft.com/office/officeart/2005/8/layout/process4"/>
    <dgm:cxn modelId="{402000AB-18BF-6A40-999E-6408E03E52EF}" type="presOf" srcId="{5B30D683-F682-1543-820A-5DA57DAAD7C5}" destId="{38B3CCE1-8CAE-E44E-94A4-2DFD597AEAFD}" srcOrd="0" destOrd="0" presId="urn:microsoft.com/office/officeart/2005/8/layout/process4"/>
    <dgm:cxn modelId="{B7C858F5-0844-F34D-93D3-4AF371EBAE59}" srcId="{AF316FE1-196C-0345-A594-A5D62F5E961D}" destId="{83C19914-09A3-0C4A-8413-67B51DC15283}" srcOrd="1" destOrd="0" parTransId="{F4341D89-8936-B245-A239-B7740464DE45}" sibTransId="{A267A39F-8A08-AB43-8994-A06026442964}"/>
    <dgm:cxn modelId="{971590AE-2072-B246-8644-AD0CF8B82CEF}" type="presOf" srcId="{C320D665-6602-E749-8FE5-3E463B13308E}" destId="{477463E7-398A-E044-9BE7-9F8D6C4EAAB7}" srcOrd="0" destOrd="0" presId="urn:microsoft.com/office/officeart/2005/8/layout/process4"/>
    <dgm:cxn modelId="{EFC42B15-A34C-CB47-89D2-9C79BB8058EC}" type="presOf" srcId="{754103D2-7114-FF4F-9CC8-9B11C2142F21}" destId="{32393618-33DD-BC4B-A991-BD60DC665B64}" srcOrd="1" destOrd="0" presId="urn:microsoft.com/office/officeart/2005/8/layout/process4"/>
    <dgm:cxn modelId="{2F503481-37DB-A248-BFE1-7D1815426D35}" srcId="{AF316FE1-196C-0345-A594-A5D62F5E961D}" destId="{B57898A0-35BA-BB41-9D19-27A4EC3A11D7}" srcOrd="0" destOrd="0" parTransId="{CDC8292F-91E3-B34F-B20D-9C2A71C36065}" sibTransId="{B6C0329D-8FFA-1641-BD51-0301BD67577A}"/>
    <dgm:cxn modelId="{C450387E-507F-5045-B4C5-C7A0A55FC941}" type="presOf" srcId="{AF316FE1-196C-0345-A594-A5D62F5E961D}" destId="{8F0CD6DC-4789-D24D-9E75-8E55F4059438}" srcOrd="0" destOrd="0" presId="urn:microsoft.com/office/officeart/2005/8/layout/process4"/>
    <dgm:cxn modelId="{F69AC2F9-CC9B-794F-88D9-BC67CFC80162}" type="presOf" srcId="{C320D665-6602-E749-8FE5-3E463B13308E}" destId="{8AB9F04A-2BA3-3B40-A83A-5DFB338469E6}" srcOrd="1" destOrd="0" presId="urn:microsoft.com/office/officeart/2005/8/layout/process4"/>
    <dgm:cxn modelId="{B19D6999-F10A-314A-8B83-3C1489F3AEE5}" srcId="{5D036889-55B5-1C4E-A260-0CC1104A3671}" destId="{C320D665-6602-E749-8FE5-3E463B13308E}" srcOrd="2" destOrd="0" parTransId="{18DEF3FD-483F-3E4F-A5EF-50741072B4F3}" sibTransId="{98BAAD49-02B3-D246-B303-14A70B0DC9F7}"/>
    <dgm:cxn modelId="{7B99F3E5-0825-B843-B5DB-547B66FD3244}" type="presOf" srcId="{83C19914-09A3-0C4A-8413-67B51DC15283}" destId="{D58BEEF0-860C-444F-8024-955502090665}" srcOrd="0" destOrd="0" presId="urn:microsoft.com/office/officeart/2005/8/layout/process4"/>
    <dgm:cxn modelId="{FAB174A5-4369-054A-9466-C82A2FC38008}" type="presOf" srcId="{754103D2-7114-FF4F-9CC8-9B11C2142F21}" destId="{A54BFFB8-47DC-924F-B61B-50A2845A52BA}" srcOrd="0" destOrd="0" presId="urn:microsoft.com/office/officeart/2005/8/layout/process4"/>
    <dgm:cxn modelId="{38B763E9-CEFB-1B41-B268-30F7C6840580}" srcId="{754103D2-7114-FF4F-9CC8-9B11C2142F21}" destId="{26A0EFFE-68B0-D74A-8F0C-72526D62A930}" srcOrd="0" destOrd="0" parTransId="{3C0BA28E-DFB3-0248-8C8B-0B22F159FDD2}" sibTransId="{80077DE4-8741-4247-A176-903476245A9E}"/>
    <dgm:cxn modelId="{CAE526EC-3EEF-4644-A475-42556EA6F3EF}" srcId="{5D036889-55B5-1C4E-A260-0CC1104A3671}" destId="{AF316FE1-196C-0345-A594-A5D62F5E961D}" srcOrd="1" destOrd="0" parTransId="{326F42B6-42E4-064D-A80F-41A32FC62435}" sibTransId="{7C44AC1B-5302-314E-9962-29EEDA32A6BA}"/>
    <dgm:cxn modelId="{FA4E2B75-472F-164A-B3BD-A614613E9754}" srcId="{754103D2-7114-FF4F-9CC8-9B11C2142F21}" destId="{5B30D683-F682-1543-820A-5DA57DAAD7C5}" srcOrd="1" destOrd="0" parTransId="{25EB024A-7BDE-624A-B29B-051BEB1D0A44}" sibTransId="{C114A168-D7B3-E843-8073-30CD2FE8059D}"/>
    <dgm:cxn modelId="{6456E31B-B464-5A4C-973B-A91F86499963}" type="presOf" srcId="{0464BC45-45D5-404F-AEB7-8743DDD281F3}" destId="{7AA06B56-4336-984F-8311-1B2AA93E285E}" srcOrd="0" destOrd="0" presId="urn:microsoft.com/office/officeart/2005/8/layout/process4"/>
    <dgm:cxn modelId="{4259A408-8B1D-1B40-AC75-E81EF096D8AC}" type="presOf" srcId="{AF316FE1-196C-0345-A594-A5D62F5E961D}" destId="{44D9216A-D9DC-5F4B-9B1F-ECD96FDF9F75}" srcOrd="1" destOrd="0" presId="urn:microsoft.com/office/officeart/2005/8/layout/process4"/>
    <dgm:cxn modelId="{06D9F2D4-8191-0642-B1FD-FD4E84C74CCD}" srcId="{C320D665-6602-E749-8FE5-3E463B13308E}" destId="{07579B54-4729-CE4B-BA5E-F7052091A472}" srcOrd="1" destOrd="0" parTransId="{BD1FCC10-E5F7-3B4D-B149-413BE95BFA39}" sibTransId="{5834DFBA-D22B-8E4C-9786-85B4A4FEA22A}"/>
    <dgm:cxn modelId="{1D4BC667-03E1-4641-9835-837218885EFC}" type="presOf" srcId="{5D036889-55B5-1C4E-A260-0CC1104A3671}" destId="{A4C4328A-7A94-B34C-A34D-21D5ACF3797B}" srcOrd="0" destOrd="0" presId="urn:microsoft.com/office/officeart/2005/8/layout/process4"/>
    <dgm:cxn modelId="{FE2EB589-D0D4-D044-B7D2-862BEDDB553E}" srcId="{5D036889-55B5-1C4E-A260-0CC1104A3671}" destId="{754103D2-7114-FF4F-9CC8-9B11C2142F21}" srcOrd="0" destOrd="0" parTransId="{11DFB27A-98E4-7D4B-881A-4579E5471618}" sibTransId="{75DC1EA7-4AE7-FF45-89B4-6DE2C69B322F}"/>
    <dgm:cxn modelId="{9804E8C2-7AF3-E941-BB14-EA36140D0BDF}" type="presOf" srcId="{07579B54-4729-CE4B-BA5E-F7052091A472}" destId="{225F45D7-78E7-C54B-8D27-ADD8AE8E3DF7}" srcOrd="0" destOrd="0" presId="urn:microsoft.com/office/officeart/2005/8/layout/process4"/>
    <dgm:cxn modelId="{0E0C9FA0-6CC9-204A-8710-3DF65E69068D}" type="presOf" srcId="{B57898A0-35BA-BB41-9D19-27A4EC3A11D7}" destId="{5F6130D2-399C-4E41-837A-CA730710F86D}" srcOrd="0" destOrd="0" presId="urn:microsoft.com/office/officeart/2005/8/layout/process4"/>
    <dgm:cxn modelId="{5737B060-B624-CC43-94C9-51D197451EAC}" srcId="{C320D665-6602-E749-8FE5-3E463B13308E}" destId="{0464BC45-45D5-404F-AEB7-8743DDD281F3}" srcOrd="0" destOrd="0" parTransId="{F51CC84F-C247-2149-833D-0F326C330F66}" sibTransId="{39884BC7-454D-0546-87A3-19E041A59A8F}"/>
    <dgm:cxn modelId="{7648F53B-6B74-9749-BAB0-EDABFB32247B}" type="presParOf" srcId="{A4C4328A-7A94-B34C-A34D-21D5ACF3797B}" destId="{047F3B84-92B0-784A-9521-0A1947D4F0B0}" srcOrd="0" destOrd="0" presId="urn:microsoft.com/office/officeart/2005/8/layout/process4"/>
    <dgm:cxn modelId="{C34FC585-6C84-994B-89EF-9FED4CFFA9EE}" type="presParOf" srcId="{047F3B84-92B0-784A-9521-0A1947D4F0B0}" destId="{477463E7-398A-E044-9BE7-9F8D6C4EAAB7}" srcOrd="0" destOrd="0" presId="urn:microsoft.com/office/officeart/2005/8/layout/process4"/>
    <dgm:cxn modelId="{57D665AF-BDFD-A94C-A5DD-A406108D2F87}" type="presParOf" srcId="{047F3B84-92B0-784A-9521-0A1947D4F0B0}" destId="{8AB9F04A-2BA3-3B40-A83A-5DFB338469E6}" srcOrd="1" destOrd="0" presId="urn:microsoft.com/office/officeart/2005/8/layout/process4"/>
    <dgm:cxn modelId="{1BA1A2D9-DE78-2247-849D-B79507E30193}" type="presParOf" srcId="{047F3B84-92B0-784A-9521-0A1947D4F0B0}" destId="{20018B96-B782-A340-9B97-3C4869536FA1}" srcOrd="2" destOrd="0" presId="urn:microsoft.com/office/officeart/2005/8/layout/process4"/>
    <dgm:cxn modelId="{9341D084-79B1-724B-B167-6DA39CC79C6F}" type="presParOf" srcId="{20018B96-B782-A340-9B97-3C4869536FA1}" destId="{7AA06B56-4336-984F-8311-1B2AA93E285E}" srcOrd="0" destOrd="0" presId="urn:microsoft.com/office/officeart/2005/8/layout/process4"/>
    <dgm:cxn modelId="{BB9D0BA9-C581-6D4D-96DE-FF19F0752C32}" type="presParOf" srcId="{20018B96-B782-A340-9B97-3C4869536FA1}" destId="{225F45D7-78E7-C54B-8D27-ADD8AE8E3DF7}" srcOrd="1" destOrd="0" presId="urn:microsoft.com/office/officeart/2005/8/layout/process4"/>
    <dgm:cxn modelId="{BB054668-938C-7E4F-B448-7074B3D3F583}" type="presParOf" srcId="{A4C4328A-7A94-B34C-A34D-21D5ACF3797B}" destId="{460560E5-703D-1343-A214-3AA94AEABCA6}" srcOrd="1" destOrd="0" presId="urn:microsoft.com/office/officeart/2005/8/layout/process4"/>
    <dgm:cxn modelId="{4190D389-96D8-A949-B445-EF3D8E69EEE3}" type="presParOf" srcId="{A4C4328A-7A94-B34C-A34D-21D5ACF3797B}" destId="{2BAE48AB-5059-0E4A-9DAD-283FF89A918D}" srcOrd="2" destOrd="0" presId="urn:microsoft.com/office/officeart/2005/8/layout/process4"/>
    <dgm:cxn modelId="{CD123365-D37D-094F-97F9-2311174A29C0}" type="presParOf" srcId="{2BAE48AB-5059-0E4A-9DAD-283FF89A918D}" destId="{8F0CD6DC-4789-D24D-9E75-8E55F4059438}" srcOrd="0" destOrd="0" presId="urn:microsoft.com/office/officeart/2005/8/layout/process4"/>
    <dgm:cxn modelId="{7A7E784D-54FF-4147-8985-4066ECA27495}" type="presParOf" srcId="{2BAE48AB-5059-0E4A-9DAD-283FF89A918D}" destId="{44D9216A-D9DC-5F4B-9B1F-ECD96FDF9F75}" srcOrd="1" destOrd="0" presId="urn:microsoft.com/office/officeart/2005/8/layout/process4"/>
    <dgm:cxn modelId="{964EB1C0-A1BE-9543-809E-CC81B8B947AB}" type="presParOf" srcId="{2BAE48AB-5059-0E4A-9DAD-283FF89A918D}" destId="{5AE44DD9-F54C-E046-9213-D5A579D66792}" srcOrd="2" destOrd="0" presId="urn:microsoft.com/office/officeart/2005/8/layout/process4"/>
    <dgm:cxn modelId="{0A74823B-D533-4C41-8769-EBE67DC766F5}" type="presParOf" srcId="{5AE44DD9-F54C-E046-9213-D5A579D66792}" destId="{5F6130D2-399C-4E41-837A-CA730710F86D}" srcOrd="0" destOrd="0" presId="urn:microsoft.com/office/officeart/2005/8/layout/process4"/>
    <dgm:cxn modelId="{C0984D2E-A1D1-5940-9AA9-8B1CC9912543}" type="presParOf" srcId="{5AE44DD9-F54C-E046-9213-D5A579D66792}" destId="{D58BEEF0-860C-444F-8024-955502090665}" srcOrd="1" destOrd="0" presId="urn:microsoft.com/office/officeart/2005/8/layout/process4"/>
    <dgm:cxn modelId="{68596420-AB6A-AB45-9A30-B260AD3F4021}" type="presParOf" srcId="{A4C4328A-7A94-B34C-A34D-21D5ACF3797B}" destId="{4B55EE2F-1CFE-4B4F-B7A6-873EEF089C75}" srcOrd="3" destOrd="0" presId="urn:microsoft.com/office/officeart/2005/8/layout/process4"/>
    <dgm:cxn modelId="{E80F1C6D-2C46-224F-9733-5F6F6B9A9691}" type="presParOf" srcId="{A4C4328A-7A94-B34C-A34D-21D5ACF3797B}" destId="{0E2569D8-7DC5-A842-88DA-09A3E6A15C36}" srcOrd="4" destOrd="0" presId="urn:microsoft.com/office/officeart/2005/8/layout/process4"/>
    <dgm:cxn modelId="{6B33E306-C7D2-0E47-AF3A-82877E8D1941}" type="presParOf" srcId="{0E2569D8-7DC5-A842-88DA-09A3E6A15C36}" destId="{A54BFFB8-47DC-924F-B61B-50A2845A52BA}" srcOrd="0" destOrd="0" presId="urn:microsoft.com/office/officeart/2005/8/layout/process4"/>
    <dgm:cxn modelId="{17BF84E7-4281-2F49-A072-FE18E2134E2F}" type="presParOf" srcId="{0E2569D8-7DC5-A842-88DA-09A3E6A15C36}" destId="{32393618-33DD-BC4B-A991-BD60DC665B64}" srcOrd="1" destOrd="0" presId="urn:microsoft.com/office/officeart/2005/8/layout/process4"/>
    <dgm:cxn modelId="{F7F86EE1-DC21-1F46-8816-5A2953471A21}" type="presParOf" srcId="{0E2569D8-7DC5-A842-88DA-09A3E6A15C36}" destId="{5BB1A3C0-BD76-0A41-8084-773CCEE4181D}" srcOrd="2" destOrd="0" presId="urn:microsoft.com/office/officeart/2005/8/layout/process4"/>
    <dgm:cxn modelId="{A2631E2C-AD06-BF44-8B73-29698C3A3EFA}" type="presParOf" srcId="{5BB1A3C0-BD76-0A41-8084-773CCEE4181D}" destId="{355D3254-8C4B-7346-A431-D16E16D66A49}" srcOrd="0" destOrd="0" presId="urn:microsoft.com/office/officeart/2005/8/layout/process4"/>
    <dgm:cxn modelId="{C838E9DC-6F08-384E-9699-EA64D56216D0}" type="presParOf" srcId="{5BB1A3C0-BD76-0A41-8084-773CCEE4181D}" destId="{38B3CCE1-8CAE-E44E-94A4-2DFD597AEAF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4C9F6-1F49-5A40-86E7-0D5F4A1678AB}" type="doc">
      <dgm:prSet loTypeId="urn:microsoft.com/office/officeart/2005/8/layout/hProcess9" loCatId="process" qsTypeId="urn:microsoft.com/office/officeart/2005/8/quickstyle/simple4" qsCatId="simple" csTypeId="urn:microsoft.com/office/officeart/2005/8/colors/accent1_2" csCatId="accent1" phldr="1"/>
      <dgm:spPr/>
    </dgm:pt>
    <dgm:pt modelId="{48F00A7F-5D31-424F-9FB4-52063C5793F8}">
      <dgm:prSet phldrT="[Text]"/>
      <dgm:spPr>
        <a:ln>
          <a:solidFill>
            <a:schemeClr val="bg2"/>
          </a:solidFill>
        </a:ln>
      </dgm:spPr>
      <dgm:t>
        <a:bodyPr/>
        <a:lstStyle/>
        <a:p>
          <a:r>
            <a:rPr lang="en-US" dirty="0" smtClean="0">
              <a:solidFill>
                <a:schemeClr val="tx1"/>
              </a:solidFill>
            </a:rPr>
            <a:t>Dormant phase</a:t>
          </a:r>
          <a:endParaRPr lang="en-US" dirty="0">
            <a:solidFill>
              <a:schemeClr val="tx1"/>
            </a:solidFill>
          </a:endParaRPr>
        </a:p>
      </dgm:t>
    </dgm:pt>
    <dgm:pt modelId="{338419AC-3602-1A42-9696-5A1D6BE79AF5}" type="parTrans" cxnId="{2DCCB724-EE4F-8047-A40E-256CF7BE7135}">
      <dgm:prSet/>
      <dgm:spPr/>
      <dgm:t>
        <a:bodyPr/>
        <a:lstStyle/>
        <a:p>
          <a:endParaRPr lang="en-US"/>
        </a:p>
      </dgm:t>
    </dgm:pt>
    <dgm:pt modelId="{8CE95197-B260-6F4D-94C5-B1CF8BB61C89}" type="sibTrans" cxnId="{2DCCB724-EE4F-8047-A40E-256CF7BE7135}">
      <dgm:prSet/>
      <dgm:spPr/>
      <dgm:t>
        <a:bodyPr/>
        <a:lstStyle/>
        <a:p>
          <a:endParaRPr lang="en-US"/>
        </a:p>
      </dgm:t>
    </dgm:pt>
    <dgm:pt modelId="{E8185932-B701-DE45-9A85-C4CED6DDEC0E}">
      <dgm:prSet/>
      <dgm:spPr>
        <a:ln>
          <a:solidFill>
            <a:schemeClr val="bg2"/>
          </a:solidFill>
        </a:ln>
      </dgm:spPr>
      <dgm:t>
        <a:bodyPr/>
        <a:lstStyle/>
        <a:p>
          <a:r>
            <a:rPr lang="en-US" smtClean="0">
              <a:solidFill>
                <a:schemeClr val="tx1"/>
              </a:solidFill>
            </a:rPr>
            <a:t>The virus is idle</a:t>
          </a:r>
          <a:endParaRPr lang="en-US" dirty="0" smtClean="0">
            <a:solidFill>
              <a:schemeClr val="tx1"/>
            </a:solidFill>
          </a:endParaRPr>
        </a:p>
      </dgm:t>
    </dgm:pt>
    <dgm:pt modelId="{41D1B0CC-7C8B-AB44-A2CC-51EF5BB3C33C}" type="parTrans" cxnId="{C6BABD8E-3F28-0C47-A41D-32A34D6934C0}">
      <dgm:prSet/>
      <dgm:spPr/>
      <dgm:t>
        <a:bodyPr/>
        <a:lstStyle/>
        <a:p>
          <a:endParaRPr lang="en-US"/>
        </a:p>
      </dgm:t>
    </dgm:pt>
    <dgm:pt modelId="{77BA7A5C-F357-184B-A363-8FA56DC49C14}" type="sibTrans" cxnId="{C6BABD8E-3F28-0C47-A41D-32A34D6934C0}">
      <dgm:prSet/>
      <dgm:spPr/>
      <dgm:t>
        <a:bodyPr/>
        <a:lstStyle/>
        <a:p>
          <a:endParaRPr lang="en-US"/>
        </a:p>
      </dgm:t>
    </dgm:pt>
    <dgm:pt modelId="{A2201250-C81D-8D42-8288-7672DCB2E16D}">
      <dgm:prSet/>
      <dgm:spPr>
        <a:ln>
          <a:solidFill>
            <a:schemeClr val="bg2"/>
          </a:solidFill>
        </a:ln>
      </dgm:spPr>
      <dgm:t>
        <a:bodyPr/>
        <a:lstStyle/>
        <a:p>
          <a:r>
            <a:rPr lang="en-US" dirty="0" smtClean="0">
              <a:solidFill>
                <a:schemeClr val="tx1"/>
              </a:solidFill>
            </a:rPr>
            <a:t>Will eventually be activated by some event</a:t>
          </a:r>
        </a:p>
      </dgm:t>
    </dgm:pt>
    <dgm:pt modelId="{2C37BA8C-C794-EC49-939F-A1ECF625CC15}" type="parTrans" cxnId="{C39CB02A-701F-A547-8ABD-9844521E2CE1}">
      <dgm:prSet/>
      <dgm:spPr/>
      <dgm:t>
        <a:bodyPr/>
        <a:lstStyle/>
        <a:p>
          <a:endParaRPr lang="en-US"/>
        </a:p>
      </dgm:t>
    </dgm:pt>
    <dgm:pt modelId="{37207929-F960-9B4B-8AAD-6EED318AC6BB}" type="sibTrans" cxnId="{C39CB02A-701F-A547-8ABD-9844521E2CE1}">
      <dgm:prSet/>
      <dgm:spPr/>
      <dgm:t>
        <a:bodyPr/>
        <a:lstStyle/>
        <a:p>
          <a:endParaRPr lang="en-US"/>
        </a:p>
      </dgm:t>
    </dgm:pt>
    <dgm:pt modelId="{E58FCA87-D823-344B-A3A3-46E20FEA1D08}">
      <dgm:prSet/>
      <dgm:spPr>
        <a:ln>
          <a:solidFill>
            <a:schemeClr val="bg2"/>
          </a:solidFill>
        </a:ln>
      </dgm:spPr>
      <dgm:t>
        <a:bodyPr/>
        <a:lstStyle/>
        <a:p>
          <a:r>
            <a:rPr lang="en-US" smtClean="0">
              <a:solidFill>
                <a:schemeClr val="tx1"/>
              </a:solidFill>
            </a:rPr>
            <a:t>Not all viruses have this stage</a:t>
          </a:r>
          <a:endParaRPr lang="en-US" dirty="0" smtClean="0">
            <a:solidFill>
              <a:schemeClr val="tx1"/>
            </a:solidFill>
          </a:endParaRPr>
        </a:p>
      </dgm:t>
    </dgm:pt>
    <dgm:pt modelId="{F4ED216A-0A14-5F45-BADD-F89CD6CD0917}" type="parTrans" cxnId="{D5D0FAED-6C31-494E-B73F-FC3173271138}">
      <dgm:prSet/>
      <dgm:spPr/>
      <dgm:t>
        <a:bodyPr/>
        <a:lstStyle/>
        <a:p>
          <a:endParaRPr lang="en-US"/>
        </a:p>
      </dgm:t>
    </dgm:pt>
    <dgm:pt modelId="{7CC35737-BB03-C347-BC9D-BCD2952BA961}" type="sibTrans" cxnId="{D5D0FAED-6C31-494E-B73F-FC3173271138}">
      <dgm:prSet/>
      <dgm:spPr/>
      <dgm:t>
        <a:bodyPr/>
        <a:lstStyle/>
        <a:p>
          <a:endParaRPr lang="en-US"/>
        </a:p>
      </dgm:t>
    </dgm:pt>
    <dgm:pt modelId="{62CC06CD-1AFC-7F41-9473-3236EE2E9A4A}">
      <dgm:prSet/>
      <dgm:spPr>
        <a:ln>
          <a:solidFill>
            <a:schemeClr val="bg2"/>
          </a:solidFill>
        </a:ln>
      </dgm:spPr>
      <dgm:t>
        <a:bodyPr/>
        <a:lstStyle/>
        <a:p>
          <a:r>
            <a:rPr lang="en-US" dirty="0" smtClean="0">
              <a:solidFill>
                <a:schemeClr val="tx1"/>
              </a:solidFill>
            </a:rPr>
            <a:t>Propagation phase</a:t>
          </a:r>
        </a:p>
      </dgm:t>
    </dgm:pt>
    <dgm:pt modelId="{B17E46C5-3112-634B-ABDF-A6FB5D0ACD7E}" type="parTrans" cxnId="{E8965185-6A68-B44E-9217-9CE96461D377}">
      <dgm:prSet/>
      <dgm:spPr/>
      <dgm:t>
        <a:bodyPr/>
        <a:lstStyle/>
        <a:p>
          <a:endParaRPr lang="en-US"/>
        </a:p>
      </dgm:t>
    </dgm:pt>
    <dgm:pt modelId="{887FCBF5-B024-AD4E-AD56-6D3C057AB906}" type="sibTrans" cxnId="{E8965185-6A68-B44E-9217-9CE96461D377}">
      <dgm:prSet/>
      <dgm:spPr/>
      <dgm:t>
        <a:bodyPr/>
        <a:lstStyle/>
        <a:p>
          <a:endParaRPr lang="en-US"/>
        </a:p>
      </dgm:t>
    </dgm:pt>
    <dgm:pt modelId="{7DB4B46B-9CBA-2845-BEFD-7F6F2E0D7B01}">
      <dgm:prSet/>
      <dgm:spPr>
        <a:ln>
          <a:solidFill>
            <a:schemeClr val="bg2"/>
          </a:solidFill>
        </a:ln>
      </dgm:spPr>
      <dgm:t>
        <a:bodyPr/>
        <a:lstStyle/>
        <a:p>
          <a:r>
            <a:rPr lang="en-US" dirty="0" smtClean="0">
              <a:solidFill>
                <a:schemeClr val="tx1"/>
              </a:solidFill>
            </a:rPr>
            <a:t>The virus places a copy of itself onto other programs or into certain system areas on the disk</a:t>
          </a:r>
        </a:p>
      </dgm:t>
    </dgm:pt>
    <dgm:pt modelId="{3E591C7E-13FB-484A-9783-05B56C4489F5}" type="parTrans" cxnId="{7405337B-B283-4A46-8ABD-8226AB45B80C}">
      <dgm:prSet/>
      <dgm:spPr/>
      <dgm:t>
        <a:bodyPr/>
        <a:lstStyle/>
        <a:p>
          <a:endParaRPr lang="en-US"/>
        </a:p>
      </dgm:t>
    </dgm:pt>
    <dgm:pt modelId="{F406B430-70B4-A248-B441-3BDBA58996A1}" type="sibTrans" cxnId="{7405337B-B283-4A46-8ABD-8226AB45B80C}">
      <dgm:prSet/>
      <dgm:spPr/>
      <dgm:t>
        <a:bodyPr/>
        <a:lstStyle/>
        <a:p>
          <a:endParaRPr lang="en-US"/>
        </a:p>
      </dgm:t>
    </dgm:pt>
    <dgm:pt modelId="{EB063F71-B4DC-8B42-AA5F-B73DE1210349}">
      <dgm:prSet/>
      <dgm:spPr>
        <a:ln>
          <a:solidFill>
            <a:schemeClr val="bg2"/>
          </a:solidFill>
        </a:ln>
      </dgm:spPr>
      <dgm:t>
        <a:bodyPr/>
        <a:lstStyle/>
        <a:p>
          <a:r>
            <a:rPr lang="en-US" dirty="0" smtClean="0">
              <a:solidFill>
                <a:schemeClr val="tx1"/>
              </a:solidFill>
            </a:rPr>
            <a:t>Triggering phase</a:t>
          </a:r>
        </a:p>
      </dgm:t>
    </dgm:pt>
    <dgm:pt modelId="{D2AA7E47-E750-5A47-88C8-2D0608CE100A}" type="parTrans" cxnId="{DA8ED3A2-9400-3744-BE8A-5A471DADC0AD}">
      <dgm:prSet/>
      <dgm:spPr/>
      <dgm:t>
        <a:bodyPr/>
        <a:lstStyle/>
        <a:p>
          <a:endParaRPr lang="en-US"/>
        </a:p>
      </dgm:t>
    </dgm:pt>
    <dgm:pt modelId="{1FFA2782-7F60-9043-98A5-2CF7390A49B3}" type="sibTrans" cxnId="{DA8ED3A2-9400-3744-BE8A-5A471DADC0AD}">
      <dgm:prSet/>
      <dgm:spPr/>
      <dgm:t>
        <a:bodyPr/>
        <a:lstStyle/>
        <a:p>
          <a:endParaRPr lang="en-US"/>
        </a:p>
      </dgm:t>
    </dgm:pt>
    <dgm:pt modelId="{11D9560B-741A-B443-8430-6F213E39D2C7}">
      <dgm:prSet/>
      <dgm:spPr>
        <a:ln>
          <a:solidFill>
            <a:schemeClr val="bg2"/>
          </a:solidFill>
        </a:ln>
      </dgm:spPr>
      <dgm:t>
        <a:bodyPr/>
        <a:lstStyle/>
        <a:p>
          <a:r>
            <a:rPr lang="en-US" dirty="0" smtClean="0">
              <a:solidFill>
                <a:schemeClr val="tx1"/>
              </a:solidFill>
            </a:rPr>
            <a:t>The virus is activated to perform the function for which it was intended</a:t>
          </a:r>
        </a:p>
      </dgm:t>
    </dgm:pt>
    <dgm:pt modelId="{4A42DA10-5086-984A-972B-2EC6342599A7}" type="parTrans" cxnId="{58F78EDD-8519-1644-AB10-3671728BE02C}">
      <dgm:prSet/>
      <dgm:spPr/>
      <dgm:t>
        <a:bodyPr/>
        <a:lstStyle/>
        <a:p>
          <a:endParaRPr lang="en-US"/>
        </a:p>
      </dgm:t>
    </dgm:pt>
    <dgm:pt modelId="{FE230AB3-3606-1845-8241-C07641C413CD}" type="sibTrans" cxnId="{58F78EDD-8519-1644-AB10-3671728BE02C}">
      <dgm:prSet/>
      <dgm:spPr/>
      <dgm:t>
        <a:bodyPr/>
        <a:lstStyle/>
        <a:p>
          <a:endParaRPr lang="en-US"/>
        </a:p>
      </dgm:t>
    </dgm:pt>
    <dgm:pt modelId="{45D77222-F69E-7543-910F-753E5FCE19A5}">
      <dgm:prSet/>
      <dgm:spPr>
        <a:ln>
          <a:solidFill>
            <a:schemeClr val="bg2"/>
          </a:solidFill>
        </a:ln>
      </dgm:spPr>
      <dgm:t>
        <a:bodyPr/>
        <a:lstStyle/>
        <a:p>
          <a:r>
            <a:rPr lang="en-US" dirty="0" smtClean="0">
              <a:solidFill>
                <a:schemeClr val="tx1"/>
              </a:solidFill>
            </a:rPr>
            <a:t>Can be caused by a variety of system events</a:t>
          </a:r>
        </a:p>
      </dgm:t>
    </dgm:pt>
    <dgm:pt modelId="{80E93675-5A33-0D4E-AF8D-6B9D74AFC7A3}" type="parTrans" cxnId="{555ACC3D-E2AA-C34D-87D8-479B9F2808BE}">
      <dgm:prSet/>
      <dgm:spPr/>
      <dgm:t>
        <a:bodyPr/>
        <a:lstStyle/>
        <a:p>
          <a:endParaRPr lang="en-US"/>
        </a:p>
      </dgm:t>
    </dgm:pt>
    <dgm:pt modelId="{96BCDBE5-9043-6343-A0BB-21B2B8A83D0B}" type="sibTrans" cxnId="{555ACC3D-E2AA-C34D-87D8-479B9F2808BE}">
      <dgm:prSet/>
      <dgm:spPr/>
      <dgm:t>
        <a:bodyPr/>
        <a:lstStyle/>
        <a:p>
          <a:endParaRPr lang="en-US"/>
        </a:p>
      </dgm:t>
    </dgm:pt>
    <dgm:pt modelId="{2AB13074-A38B-3040-B437-60B4DEE09C99}">
      <dgm:prSet/>
      <dgm:spPr>
        <a:ln>
          <a:solidFill>
            <a:schemeClr val="bg2"/>
          </a:solidFill>
        </a:ln>
      </dgm:spPr>
      <dgm:t>
        <a:bodyPr/>
        <a:lstStyle/>
        <a:p>
          <a:r>
            <a:rPr lang="en-US" smtClean="0">
              <a:solidFill>
                <a:schemeClr val="tx1"/>
              </a:solidFill>
            </a:rPr>
            <a:t>Execution phase </a:t>
          </a:r>
          <a:endParaRPr lang="en-US" dirty="0" smtClean="0">
            <a:solidFill>
              <a:schemeClr val="tx1"/>
            </a:solidFill>
          </a:endParaRPr>
        </a:p>
      </dgm:t>
    </dgm:pt>
    <dgm:pt modelId="{DA73353A-6B5D-1F45-8A22-9DAE25A373F6}" type="parTrans" cxnId="{FF048A17-2376-1747-91FC-C04D7A5DDD41}">
      <dgm:prSet/>
      <dgm:spPr/>
      <dgm:t>
        <a:bodyPr/>
        <a:lstStyle/>
        <a:p>
          <a:endParaRPr lang="en-US"/>
        </a:p>
      </dgm:t>
    </dgm:pt>
    <dgm:pt modelId="{8B9DBEB1-E14B-C645-931A-96C493CBF8AE}" type="sibTrans" cxnId="{FF048A17-2376-1747-91FC-C04D7A5DDD41}">
      <dgm:prSet/>
      <dgm:spPr/>
      <dgm:t>
        <a:bodyPr/>
        <a:lstStyle/>
        <a:p>
          <a:endParaRPr lang="en-US"/>
        </a:p>
      </dgm:t>
    </dgm:pt>
    <dgm:pt modelId="{DC0D7D2B-848D-374B-A61B-CD5FA1869835}">
      <dgm:prSet/>
      <dgm:spPr>
        <a:ln>
          <a:solidFill>
            <a:schemeClr val="bg2"/>
          </a:solidFill>
        </a:ln>
      </dgm:spPr>
      <dgm:t>
        <a:bodyPr/>
        <a:lstStyle/>
        <a:p>
          <a:r>
            <a:rPr lang="en-US" dirty="0" smtClean="0">
              <a:solidFill>
                <a:schemeClr val="tx1"/>
              </a:solidFill>
            </a:rPr>
            <a:t>The function is performed</a:t>
          </a:r>
          <a:endParaRPr lang="en-US" dirty="0">
            <a:solidFill>
              <a:schemeClr val="tx1"/>
            </a:solidFill>
          </a:endParaRPr>
        </a:p>
      </dgm:t>
    </dgm:pt>
    <dgm:pt modelId="{BC847210-B653-6D49-82B1-98EB1C4216EE}" type="parTrans" cxnId="{26DD67DA-B4CA-3547-873A-D8D2AFC80E55}">
      <dgm:prSet/>
      <dgm:spPr/>
      <dgm:t>
        <a:bodyPr/>
        <a:lstStyle/>
        <a:p>
          <a:endParaRPr lang="en-US"/>
        </a:p>
      </dgm:t>
    </dgm:pt>
    <dgm:pt modelId="{6E3F2B26-0575-F24F-82B4-3289E08544B8}" type="sibTrans" cxnId="{26DD67DA-B4CA-3547-873A-D8D2AFC80E55}">
      <dgm:prSet/>
      <dgm:spPr/>
      <dgm:t>
        <a:bodyPr/>
        <a:lstStyle/>
        <a:p>
          <a:endParaRPr lang="en-US"/>
        </a:p>
      </dgm:t>
    </dgm:pt>
    <dgm:pt modelId="{E797196B-7E8A-134B-932D-F508F4E18659}" type="pres">
      <dgm:prSet presAssocID="{33D4C9F6-1F49-5A40-86E7-0D5F4A1678AB}" presName="CompostProcess" presStyleCnt="0">
        <dgm:presLayoutVars>
          <dgm:dir/>
          <dgm:resizeHandles val="exact"/>
        </dgm:presLayoutVars>
      </dgm:prSet>
      <dgm:spPr/>
    </dgm:pt>
    <dgm:pt modelId="{C6E6639C-F6E8-F74E-BB8D-765DD53FC5AB}" type="pres">
      <dgm:prSet presAssocID="{33D4C9F6-1F49-5A40-86E7-0D5F4A1678AB}" presName="arrow" presStyleLbl="bgShp" presStyleIdx="0" presStyleCnt="1"/>
      <dgm:spPr>
        <a:solidFill>
          <a:schemeClr val="tx2"/>
        </a:solidFill>
        <a:ln>
          <a:solidFill>
            <a:schemeClr val="bg2"/>
          </a:solidFill>
        </a:ln>
      </dgm:spPr>
    </dgm:pt>
    <dgm:pt modelId="{53CAECC3-9180-414E-B7D5-FEED423C6FDD}" type="pres">
      <dgm:prSet presAssocID="{33D4C9F6-1F49-5A40-86E7-0D5F4A1678AB}" presName="linearProcess" presStyleCnt="0"/>
      <dgm:spPr/>
    </dgm:pt>
    <dgm:pt modelId="{3AB5348C-AAB8-4343-9E3F-ADC8972B7BA0}" type="pres">
      <dgm:prSet presAssocID="{48F00A7F-5D31-424F-9FB4-52063C5793F8}" presName="textNode" presStyleLbl="node1" presStyleIdx="0" presStyleCnt="4">
        <dgm:presLayoutVars>
          <dgm:bulletEnabled val="1"/>
        </dgm:presLayoutVars>
      </dgm:prSet>
      <dgm:spPr/>
      <dgm:t>
        <a:bodyPr/>
        <a:lstStyle/>
        <a:p>
          <a:endParaRPr lang="en-US"/>
        </a:p>
      </dgm:t>
    </dgm:pt>
    <dgm:pt modelId="{6ABDD90D-47A0-114A-BBD0-75576F6524B7}" type="pres">
      <dgm:prSet presAssocID="{8CE95197-B260-6F4D-94C5-B1CF8BB61C89}" presName="sibTrans" presStyleCnt="0"/>
      <dgm:spPr/>
    </dgm:pt>
    <dgm:pt modelId="{E1FFE013-88DA-DB49-AAC4-8CEEB5D06BE8}" type="pres">
      <dgm:prSet presAssocID="{62CC06CD-1AFC-7F41-9473-3236EE2E9A4A}" presName="textNode" presStyleLbl="node1" presStyleIdx="1" presStyleCnt="4">
        <dgm:presLayoutVars>
          <dgm:bulletEnabled val="1"/>
        </dgm:presLayoutVars>
      </dgm:prSet>
      <dgm:spPr/>
      <dgm:t>
        <a:bodyPr/>
        <a:lstStyle/>
        <a:p>
          <a:endParaRPr lang="en-US"/>
        </a:p>
      </dgm:t>
    </dgm:pt>
    <dgm:pt modelId="{A3881CFC-5CBD-BE42-9A62-F42149F8B939}" type="pres">
      <dgm:prSet presAssocID="{887FCBF5-B024-AD4E-AD56-6D3C057AB906}" presName="sibTrans" presStyleCnt="0"/>
      <dgm:spPr/>
    </dgm:pt>
    <dgm:pt modelId="{633BF990-CBEB-644A-A880-3D9DA3A5B671}" type="pres">
      <dgm:prSet presAssocID="{EB063F71-B4DC-8B42-AA5F-B73DE1210349}" presName="textNode" presStyleLbl="node1" presStyleIdx="2" presStyleCnt="4">
        <dgm:presLayoutVars>
          <dgm:bulletEnabled val="1"/>
        </dgm:presLayoutVars>
      </dgm:prSet>
      <dgm:spPr/>
      <dgm:t>
        <a:bodyPr/>
        <a:lstStyle/>
        <a:p>
          <a:endParaRPr lang="en-US"/>
        </a:p>
      </dgm:t>
    </dgm:pt>
    <dgm:pt modelId="{0B6DD43D-F463-354B-AF7A-175F80EDE85D}" type="pres">
      <dgm:prSet presAssocID="{1FFA2782-7F60-9043-98A5-2CF7390A49B3}" presName="sibTrans" presStyleCnt="0"/>
      <dgm:spPr/>
    </dgm:pt>
    <dgm:pt modelId="{261E43A8-2B7E-B440-9F26-F294A8CE856E}" type="pres">
      <dgm:prSet presAssocID="{2AB13074-A38B-3040-B437-60B4DEE09C99}" presName="textNode" presStyleLbl="node1" presStyleIdx="3" presStyleCnt="4">
        <dgm:presLayoutVars>
          <dgm:bulletEnabled val="1"/>
        </dgm:presLayoutVars>
      </dgm:prSet>
      <dgm:spPr/>
      <dgm:t>
        <a:bodyPr/>
        <a:lstStyle/>
        <a:p>
          <a:endParaRPr lang="en-US"/>
        </a:p>
      </dgm:t>
    </dgm:pt>
  </dgm:ptLst>
  <dgm:cxnLst>
    <dgm:cxn modelId="{4A652229-FB53-9A4C-9E6E-E552CE0C5143}" type="presOf" srcId="{48F00A7F-5D31-424F-9FB4-52063C5793F8}" destId="{3AB5348C-AAB8-4343-9E3F-ADC8972B7BA0}" srcOrd="0" destOrd="0" presId="urn:microsoft.com/office/officeart/2005/8/layout/hProcess9"/>
    <dgm:cxn modelId="{C39CB02A-701F-A547-8ABD-9844521E2CE1}" srcId="{48F00A7F-5D31-424F-9FB4-52063C5793F8}" destId="{A2201250-C81D-8D42-8288-7672DCB2E16D}" srcOrd="1" destOrd="0" parTransId="{2C37BA8C-C794-EC49-939F-A1ECF625CC15}" sibTransId="{37207929-F960-9B4B-8AAD-6EED318AC6BB}"/>
    <dgm:cxn modelId="{FF048A17-2376-1747-91FC-C04D7A5DDD41}" srcId="{33D4C9F6-1F49-5A40-86E7-0D5F4A1678AB}" destId="{2AB13074-A38B-3040-B437-60B4DEE09C99}" srcOrd="3" destOrd="0" parTransId="{DA73353A-6B5D-1F45-8A22-9DAE25A373F6}" sibTransId="{8B9DBEB1-E14B-C645-931A-96C493CBF8AE}"/>
    <dgm:cxn modelId="{BB3CD029-1B5D-7948-950D-5A413D5E8A0B}" type="presOf" srcId="{11D9560B-741A-B443-8430-6F213E39D2C7}" destId="{633BF990-CBEB-644A-A880-3D9DA3A5B671}" srcOrd="0" destOrd="1" presId="urn:microsoft.com/office/officeart/2005/8/layout/hProcess9"/>
    <dgm:cxn modelId="{E8965185-6A68-B44E-9217-9CE96461D377}" srcId="{33D4C9F6-1F49-5A40-86E7-0D5F4A1678AB}" destId="{62CC06CD-1AFC-7F41-9473-3236EE2E9A4A}" srcOrd="1" destOrd="0" parTransId="{B17E46C5-3112-634B-ABDF-A6FB5D0ACD7E}" sibTransId="{887FCBF5-B024-AD4E-AD56-6D3C057AB906}"/>
    <dgm:cxn modelId="{58F78EDD-8519-1644-AB10-3671728BE02C}" srcId="{EB063F71-B4DC-8B42-AA5F-B73DE1210349}" destId="{11D9560B-741A-B443-8430-6F213E39D2C7}" srcOrd="0" destOrd="0" parTransId="{4A42DA10-5086-984A-972B-2EC6342599A7}" sibTransId="{FE230AB3-3606-1845-8241-C07641C413CD}"/>
    <dgm:cxn modelId="{6141FED7-FBFF-4740-AC05-0FA832427CAB}" type="presOf" srcId="{DC0D7D2B-848D-374B-A61B-CD5FA1869835}" destId="{261E43A8-2B7E-B440-9F26-F294A8CE856E}" srcOrd="0" destOrd="1" presId="urn:microsoft.com/office/officeart/2005/8/layout/hProcess9"/>
    <dgm:cxn modelId="{D5EDD4A0-F743-6942-80FF-89786490E66C}" type="presOf" srcId="{33D4C9F6-1F49-5A40-86E7-0D5F4A1678AB}" destId="{E797196B-7E8A-134B-932D-F508F4E18659}" srcOrd="0" destOrd="0" presId="urn:microsoft.com/office/officeart/2005/8/layout/hProcess9"/>
    <dgm:cxn modelId="{3EC46940-2E43-9742-BD47-C50DCE0FCD26}" type="presOf" srcId="{62CC06CD-1AFC-7F41-9473-3236EE2E9A4A}" destId="{E1FFE013-88DA-DB49-AAC4-8CEEB5D06BE8}" srcOrd="0" destOrd="0" presId="urn:microsoft.com/office/officeart/2005/8/layout/hProcess9"/>
    <dgm:cxn modelId="{7405337B-B283-4A46-8ABD-8226AB45B80C}" srcId="{62CC06CD-1AFC-7F41-9473-3236EE2E9A4A}" destId="{7DB4B46B-9CBA-2845-BEFD-7F6F2E0D7B01}" srcOrd="0" destOrd="0" parTransId="{3E591C7E-13FB-484A-9783-05B56C4489F5}" sibTransId="{F406B430-70B4-A248-B441-3BDBA58996A1}"/>
    <dgm:cxn modelId="{E6F89EC2-E73E-3146-AD09-B2DF47B7B170}" type="presOf" srcId="{A2201250-C81D-8D42-8288-7672DCB2E16D}" destId="{3AB5348C-AAB8-4343-9E3F-ADC8972B7BA0}" srcOrd="0" destOrd="2" presId="urn:microsoft.com/office/officeart/2005/8/layout/hProcess9"/>
    <dgm:cxn modelId="{555ACC3D-E2AA-C34D-87D8-479B9F2808BE}" srcId="{EB063F71-B4DC-8B42-AA5F-B73DE1210349}" destId="{45D77222-F69E-7543-910F-753E5FCE19A5}" srcOrd="1" destOrd="0" parTransId="{80E93675-5A33-0D4E-AF8D-6B9D74AFC7A3}" sibTransId="{96BCDBE5-9043-6343-A0BB-21B2B8A83D0B}"/>
    <dgm:cxn modelId="{65BAB796-65E0-984C-8BC9-1B780F80EFCA}" type="presOf" srcId="{E8185932-B701-DE45-9A85-C4CED6DDEC0E}" destId="{3AB5348C-AAB8-4343-9E3F-ADC8972B7BA0}" srcOrd="0" destOrd="1" presId="urn:microsoft.com/office/officeart/2005/8/layout/hProcess9"/>
    <dgm:cxn modelId="{6A81C18C-B521-124A-BC18-82588C7D1E47}" type="presOf" srcId="{7DB4B46B-9CBA-2845-BEFD-7F6F2E0D7B01}" destId="{E1FFE013-88DA-DB49-AAC4-8CEEB5D06BE8}" srcOrd="0" destOrd="1" presId="urn:microsoft.com/office/officeart/2005/8/layout/hProcess9"/>
    <dgm:cxn modelId="{D5D0FAED-6C31-494E-B73F-FC3173271138}" srcId="{48F00A7F-5D31-424F-9FB4-52063C5793F8}" destId="{E58FCA87-D823-344B-A3A3-46E20FEA1D08}" srcOrd="2" destOrd="0" parTransId="{F4ED216A-0A14-5F45-BADD-F89CD6CD0917}" sibTransId="{7CC35737-BB03-C347-BC9D-BCD2952BA961}"/>
    <dgm:cxn modelId="{DA8ED3A2-9400-3744-BE8A-5A471DADC0AD}" srcId="{33D4C9F6-1F49-5A40-86E7-0D5F4A1678AB}" destId="{EB063F71-B4DC-8B42-AA5F-B73DE1210349}" srcOrd="2" destOrd="0" parTransId="{D2AA7E47-E750-5A47-88C8-2D0608CE100A}" sibTransId="{1FFA2782-7F60-9043-98A5-2CF7390A49B3}"/>
    <dgm:cxn modelId="{21E7FDAE-12A7-A042-AF6F-93CA88806EAE}" type="presOf" srcId="{45D77222-F69E-7543-910F-753E5FCE19A5}" destId="{633BF990-CBEB-644A-A880-3D9DA3A5B671}" srcOrd="0" destOrd="2" presId="urn:microsoft.com/office/officeart/2005/8/layout/hProcess9"/>
    <dgm:cxn modelId="{58F7C739-7CF0-834A-9571-E2E4CB6B8586}" type="presOf" srcId="{EB063F71-B4DC-8B42-AA5F-B73DE1210349}" destId="{633BF990-CBEB-644A-A880-3D9DA3A5B671}" srcOrd="0" destOrd="0" presId="urn:microsoft.com/office/officeart/2005/8/layout/hProcess9"/>
    <dgm:cxn modelId="{F88D5FDF-2A2D-C24E-8CAD-E6069524E8B7}" type="presOf" srcId="{E58FCA87-D823-344B-A3A3-46E20FEA1D08}" destId="{3AB5348C-AAB8-4343-9E3F-ADC8972B7BA0}" srcOrd="0" destOrd="3" presId="urn:microsoft.com/office/officeart/2005/8/layout/hProcess9"/>
    <dgm:cxn modelId="{26DD67DA-B4CA-3547-873A-D8D2AFC80E55}" srcId="{2AB13074-A38B-3040-B437-60B4DEE09C99}" destId="{DC0D7D2B-848D-374B-A61B-CD5FA1869835}" srcOrd="0" destOrd="0" parTransId="{BC847210-B653-6D49-82B1-98EB1C4216EE}" sibTransId="{6E3F2B26-0575-F24F-82B4-3289E08544B8}"/>
    <dgm:cxn modelId="{9E690215-2909-054D-AE65-5929DB5F6E22}" type="presOf" srcId="{2AB13074-A38B-3040-B437-60B4DEE09C99}" destId="{261E43A8-2B7E-B440-9F26-F294A8CE856E}" srcOrd="0" destOrd="0" presId="urn:microsoft.com/office/officeart/2005/8/layout/hProcess9"/>
    <dgm:cxn modelId="{2DCCB724-EE4F-8047-A40E-256CF7BE7135}" srcId="{33D4C9F6-1F49-5A40-86E7-0D5F4A1678AB}" destId="{48F00A7F-5D31-424F-9FB4-52063C5793F8}" srcOrd="0" destOrd="0" parTransId="{338419AC-3602-1A42-9696-5A1D6BE79AF5}" sibTransId="{8CE95197-B260-6F4D-94C5-B1CF8BB61C89}"/>
    <dgm:cxn modelId="{C6BABD8E-3F28-0C47-A41D-32A34D6934C0}" srcId="{48F00A7F-5D31-424F-9FB4-52063C5793F8}" destId="{E8185932-B701-DE45-9A85-C4CED6DDEC0E}" srcOrd="0" destOrd="0" parTransId="{41D1B0CC-7C8B-AB44-A2CC-51EF5BB3C33C}" sibTransId="{77BA7A5C-F357-184B-A363-8FA56DC49C14}"/>
    <dgm:cxn modelId="{70749244-F410-6645-93E9-20086CE5B1F2}" type="presParOf" srcId="{E797196B-7E8A-134B-932D-F508F4E18659}" destId="{C6E6639C-F6E8-F74E-BB8D-765DD53FC5AB}" srcOrd="0" destOrd="0" presId="urn:microsoft.com/office/officeart/2005/8/layout/hProcess9"/>
    <dgm:cxn modelId="{82C25FCE-1A32-0241-A388-1CF654B0EF10}" type="presParOf" srcId="{E797196B-7E8A-134B-932D-F508F4E18659}" destId="{53CAECC3-9180-414E-B7D5-FEED423C6FDD}" srcOrd="1" destOrd="0" presId="urn:microsoft.com/office/officeart/2005/8/layout/hProcess9"/>
    <dgm:cxn modelId="{6E5CED92-F602-3B4C-89D6-B2D332A05A8A}" type="presParOf" srcId="{53CAECC3-9180-414E-B7D5-FEED423C6FDD}" destId="{3AB5348C-AAB8-4343-9E3F-ADC8972B7BA0}" srcOrd="0" destOrd="0" presId="urn:microsoft.com/office/officeart/2005/8/layout/hProcess9"/>
    <dgm:cxn modelId="{B22848CA-4806-9A47-9361-48EB1763747A}" type="presParOf" srcId="{53CAECC3-9180-414E-B7D5-FEED423C6FDD}" destId="{6ABDD90D-47A0-114A-BBD0-75576F6524B7}" srcOrd="1" destOrd="0" presId="urn:microsoft.com/office/officeart/2005/8/layout/hProcess9"/>
    <dgm:cxn modelId="{6958C01A-ECF9-214A-87EB-E5E1D96B3E8A}" type="presParOf" srcId="{53CAECC3-9180-414E-B7D5-FEED423C6FDD}" destId="{E1FFE013-88DA-DB49-AAC4-8CEEB5D06BE8}" srcOrd="2" destOrd="0" presId="urn:microsoft.com/office/officeart/2005/8/layout/hProcess9"/>
    <dgm:cxn modelId="{A6CBD521-6ED7-1B46-9133-960D8A5611FB}" type="presParOf" srcId="{53CAECC3-9180-414E-B7D5-FEED423C6FDD}" destId="{A3881CFC-5CBD-BE42-9A62-F42149F8B939}" srcOrd="3" destOrd="0" presId="urn:microsoft.com/office/officeart/2005/8/layout/hProcess9"/>
    <dgm:cxn modelId="{E370F2DF-0407-1B4D-9542-A6BD6C07DCD3}" type="presParOf" srcId="{53CAECC3-9180-414E-B7D5-FEED423C6FDD}" destId="{633BF990-CBEB-644A-A880-3D9DA3A5B671}" srcOrd="4" destOrd="0" presId="urn:microsoft.com/office/officeart/2005/8/layout/hProcess9"/>
    <dgm:cxn modelId="{D7C3C4C9-8C2A-2242-BB26-849EA7AA4D7A}" type="presParOf" srcId="{53CAECC3-9180-414E-B7D5-FEED423C6FDD}" destId="{0B6DD43D-F463-354B-AF7A-175F80EDE85D}" srcOrd="5" destOrd="0" presId="urn:microsoft.com/office/officeart/2005/8/layout/hProcess9"/>
    <dgm:cxn modelId="{EA97E897-76FE-9A49-9D4D-D4D7796508DF}" type="presParOf" srcId="{53CAECC3-9180-414E-B7D5-FEED423C6FDD}" destId="{261E43A8-2B7E-B440-9F26-F294A8CE856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3AE86D-45CF-1444-B994-DF246CAD7F9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3C5424B6-9CAF-EA40-A86B-06858DA06F37}">
      <dgm:prSet phldrT="[Text]"/>
      <dgm:spPr/>
      <dgm:t>
        <a:bodyPr/>
        <a:lstStyle/>
        <a:p>
          <a:r>
            <a:rPr lang="en-US" dirty="0" smtClean="0">
              <a:solidFill>
                <a:schemeClr val="tx1"/>
              </a:solidFill>
            </a:rPr>
            <a:t>Boot sector infector</a:t>
          </a:r>
          <a:endParaRPr lang="en-US" dirty="0">
            <a:solidFill>
              <a:schemeClr val="tx1"/>
            </a:solidFill>
          </a:endParaRPr>
        </a:p>
      </dgm:t>
    </dgm:pt>
    <dgm:pt modelId="{B73E74AE-D1E1-7448-8CC0-A3C2E5E0939C}" type="parTrans" cxnId="{FB54CD6C-0488-1243-88FC-0B367DC9D435}">
      <dgm:prSet/>
      <dgm:spPr/>
      <dgm:t>
        <a:bodyPr/>
        <a:lstStyle/>
        <a:p>
          <a:endParaRPr lang="en-US"/>
        </a:p>
      </dgm:t>
    </dgm:pt>
    <dgm:pt modelId="{38D37E42-8799-F245-AB2E-CDA89970B077}" type="sibTrans" cxnId="{FB54CD6C-0488-1243-88FC-0B367DC9D435}">
      <dgm:prSet/>
      <dgm:spPr/>
      <dgm:t>
        <a:bodyPr/>
        <a:lstStyle/>
        <a:p>
          <a:endParaRPr lang="en-US"/>
        </a:p>
      </dgm:t>
    </dgm:pt>
    <dgm:pt modelId="{286A038A-F6F0-9345-8379-4C3BD31B44A6}">
      <dgm:prSet custT="1"/>
      <dgm:spPr/>
      <dgm:t>
        <a:bodyPr/>
        <a:lstStyle/>
        <a:p>
          <a:r>
            <a:rPr lang="en-US" sz="1400" dirty="0" smtClean="0">
              <a:solidFill>
                <a:schemeClr val="tx2">
                  <a:lumMod val="10000"/>
                </a:schemeClr>
              </a:solidFill>
            </a:rPr>
            <a:t>Infects a master boot record or boot record and spreads when a system is booted from the disk containing the virus</a:t>
          </a:r>
        </a:p>
      </dgm:t>
    </dgm:pt>
    <dgm:pt modelId="{FAEC4A23-0457-E345-A1B6-9D4DB016B01F}" type="parTrans" cxnId="{237A1853-87A3-9D4A-BAFA-77D6F3BB9746}">
      <dgm:prSet/>
      <dgm:spPr/>
      <dgm:t>
        <a:bodyPr/>
        <a:lstStyle/>
        <a:p>
          <a:endParaRPr lang="en-US"/>
        </a:p>
      </dgm:t>
    </dgm:pt>
    <dgm:pt modelId="{C7C83292-0780-FB46-BFB3-397714D59269}" type="sibTrans" cxnId="{237A1853-87A3-9D4A-BAFA-77D6F3BB9746}">
      <dgm:prSet/>
      <dgm:spPr/>
      <dgm:t>
        <a:bodyPr/>
        <a:lstStyle/>
        <a:p>
          <a:endParaRPr lang="en-US"/>
        </a:p>
      </dgm:t>
    </dgm:pt>
    <dgm:pt modelId="{F9E80CA5-3AEB-AB42-8141-E7BD4E95DB65}">
      <dgm:prSet/>
      <dgm:spPr/>
      <dgm:t>
        <a:bodyPr/>
        <a:lstStyle/>
        <a:p>
          <a:r>
            <a:rPr lang="en-US" dirty="0" smtClean="0">
              <a:solidFill>
                <a:schemeClr val="tx1"/>
              </a:solidFill>
            </a:rPr>
            <a:t>File infector</a:t>
          </a:r>
        </a:p>
      </dgm:t>
    </dgm:pt>
    <dgm:pt modelId="{9B74BE7D-BBBD-BF42-9B4C-E4EDD5548C95}" type="parTrans" cxnId="{9186E9AA-F39A-4748-A83A-CD494B711197}">
      <dgm:prSet/>
      <dgm:spPr/>
      <dgm:t>
        <a:bodyPr/>
        <a:lstStyle/>
        <a:p>
          <a:endParaRPr lang="en-US"/>
        </a:p>
      </dgm:t>
    </dgm:pt>
    <dgm:pt modelId="{A38A7358-ABFC-FF4A-A579-E3ADD6087D3D}" type="sibTrans" cxnId="{9186E9AA-F39A-4748-A83A-CD494B711197}">
      <dgm:prSet/>
      <dgm:spPr/>
      <dgm:t>
        <a:bodyPr/>
        <a:lstStyle/>
        <a:p>
          <a:endParaRPr lang="en-US"/>
        </a:p>
      </dgm:t>
    </dgm:pt>
    <dgm:pt modelId="{F535F70B-41AC-EE42-A94A-3CA9C9470B45}">
      <dgm:prSet custT="1"/>
      <dgm:spPr/>
      <dgm:t>
        <a:bodyPr/>
        <a:lstStyle/>
        <a:p>
          <a:r>
            <a:rPr lang="en-US" sz="1400" dirty="0" smtClean="0">
              <a:solidFill>
                <a:schemeClr val="tx2">
                  <a:lumMod val="10000"/>
                </a:schemeClr>
              </a:solidFill>
            </a:rPr>
            <a:t>Infects files that the operating system or shell consider to be executable</a:t>
          </a:r>
        </a:p>
      </dgm:t>
    </dgm:pt>
    <dgm:pt modelId="{072AEF67-7FAF-864D-A9B8-5A12EB865A7A}" type="parTrans" cxnId="{6EDE8851-B237-3343-B516-2D1B61368E00}">
      <dgm:prSet/>
      <dgm:spPr/>
      <dgm:t>
        <a:bodyPr/>
        <a:lstStyle/>
        <a:p>
          <a:endParaRPr lang="en-US"/>
        </a:p>
      </dgm:t>
    </dgm:pt>
    <dgm:pt modelId="{69EAB809-DFDD-A443-B264-C060DBC86443}" type="sibTrans" cxnId="{6EDE8851-B237-3343-B516-2D1B61368E00}">
      <dgm:prSet/>
      <dgm:spPr/>
      <dgm:t>
        <a:bodyPr/>
        <a:lstStyle/>
        <a:p>
          <a:endParaRPr lang="en-US"/>
        </a:p>
      </dgm:t>
    </dgm:pt>
    <dgm:pt modelId="{B2A174E9-393A-3F46-B7EE-0A171F8374BF}">
      <dgm:prSet/>
      <dgm:spPr/>
      <dgm:t>
        <a:bodyPr/>
        <a:lstStyle/>
        <a:p>
          <a:r>
            <a:rPr lang="en-US" dirty="0" smtClean="0">
              <a:solidFill>
                <a:schemeClr val="tx1"/>
              </a:solidFill>
            </a:rPr>
            <a:t>Macro virus</a:t>
          </a:r>
        </a:p>
      </dgm:t>
    </dgm:pt>
    <dgm:pt modelId="{657BC954-825D-EF42-B095-C7F81BD59C68}" type="parTrans" cxnId="{F49648A7-1891-3B4C-804D-837E4C5E1AD5}">
      <dgm:prSet/>
      <dgm:spPr/>
      <dgm:t>
        <a:bodyPr/>
        <a:lstStyle/>
        <a:p>
          <a:endParaRPr lang="en-US"/>
        </a:p>
      </dgm:t>
    </dgm:pt>
    <dgm:pt modelId="{256B9EFE-C517-0046-A6A0-5962AA3FB902}" type="sibTrans" cxnId="{F49648A7-1891-3B4C-804D-837E4C5E1AD5}">
      <dgm:prSet/>
      <dgm:spPr/>
      <dgm:t>
        <a:bodyPr/>
        <a:lstStyle/>
        <a:p>
          <a:endParaRPr lang="en-US"/>
        </a:p>
      </dgm:t>
    </dgm:pt>
    <dgm:pt modelId="{09BA42F9-4B12-AA49-B3C0-F53704F764EE}">
      <dgm:prSet custT="1"/>
      <dgm:spPr/>
      <dgm:t>
        <a:bodyPr/>
        <a:lstStyle/>
        <a:p>
          <a:r>
            <a:rPr lang="en-US" sz="1400" dirty="0" smtClean="0">
              <a:solidFill>
                <a:schemeClr val="tx2">
                  <a:lumMod val="10000"/>
                </a:schemeClr>
              </a:solidFill>
            </a:rPr>
            <a:t>Infects files with macro or scripting code that is interpreted by an application</a:t>
          </a:r>
        </a:p>
      </dgm:t>
    </dgm:pt>
    <dgm:pt modelId="{76F0F6AD-3F67-1440-B4E8-26FE8ED29580}" type="parTrans" cxnId="{D5E3C568-11E3-8545-A169-C6DBF70F1657}">
      <dgm:prSet/>
      <dgm:spPr/>
      <dgm:t>
        <a:bodyPr/>
        <a:lstStyle/>
        <a:p>
          <a:endParaRPr lang="en-US"/>
        </a:p>
      </dgm:t>
    </dgm:pt>
    <dgm:pt modelId="{B975E196-8A09-834F-AA77-8927FB672597}" type="sibTrans" cxnId="{D5E3C568-11E3-8545-A169-C6DBF70F1657}">
      <dgm:prSet/>
      <dgm:spPr/>
      <dgm:t>
        <a:bodyPr/>
        <a:lstStyle/>
        <a:p>
          <a:endParaRPr lang="en-US"/>
        </a:p>
      </dgm:t>
    </dgm:pt>
    <dgm:pt modelId="{DBD292D9-2299-2D48-9950-754F9A7A7701}">
      <dgm:prSet/>
      <dgm:spPr/>
      <dgm:t>
        <a:bodyPr/>
        <a:lstStyle/>
        <a:p>
          <a:r>
            <a:rPr lang="en-US" dirty="0" smtClean="0">
              <a:solidFill>
                <a:schemeClr val="tx1"/>
              </a:solidFill>
            </a:rPr>
            <a:t>Multipartite virus</a:t>
          </a:r>
        </a:p>
      </dgm:t>
    </dgm:pt>
    <dgm:pt modelId="{B53782AE-3BFF-394F-A9C6-C43CBEA6D935}" type="parTrans" cxnId="{298A7324-9188-A34A-A8AB-714542793CE8}">
      <dgm:prSet/>
      <dgm:spPr/>
      <dgm:t>
        <a:bodyPr/>
        <a:lstStyle/>
        <a:p>
          <a:endParaRPr lang="en-US"/>
        </a:p>
      </dgm:t>
    </dgm:pt>
    <dgm:pt modelId="{359C4A14-7698-BF4B-942C-E3F4FE5D07F4}" type="sibTrans" cxnId="{298A7324-9188-A34A-A8AB-714542793CE8}">
      <dgm:prSet/>
      <dgm:spPr/>
      <dgm:t>
        <a:bodyPr/>
        <a:lstStyle/>
        <a:p>
          <a:endParaRPr lang="en-US"/>
        </a:p>
      </dgm:t>
    </dgm:pt>
    <dgm:pt modelId="{AD99BCF1-A18E-3543-8FE0-CB2773916505}">
      <dgm:prSet custT="1"/>
      <dgm:spPr/>
      <dgm:t>
        <a:bodyPr/>
        <a:lstStyle/>
        <a:p>
          <a:r>
            <a:rPr lang="en-US" sz="1400" dirty="0" smtClean="0">
              <a:solidFill>
                <a:schemeClr val="tx2">
                  <a:lumMod val="10000"/>
                </a:schemeClr>
              </a:solidFill>
            </a:rPr>
            <a:t>Infects files in multiple ways</a:t>
          </a:r>
          <a:endParaRPr lang="en-US" sz="1400" dirty="0">
            <a:solidFill>
              <a:schemeClr val="tx2">
                <a:lumMod val="10000"/>
              </a:schemeClr>
            </a:solidFill>
          </a:endParaRPr>
        </a:p>
      </dgm:t>
    </dgm:pt>
    <dgm:pt modelId="{450D50BF-F5EF-6540-A983-D9A7A5E350DE}" type="parTrans" cxnId="{ADDF847A-5A1A-1E4B-AD87-E779884564A9}">
      <dgm:prSet/>
      <dgm:spPr/>
      <dgm:t>
        <a:bodyPr/>
        <a:lstStyle/>
        <a:p>
          <a:endParaRPr lang="en-US"/>
        </a:p>
      </dgm:t>
    </dgm:pt>
    <dgm:pt modelId="{1854CE84-EFD5-B345-BA8D-9EE1243662FB}" type="sibTrans" cxnId="{ADDF847A-5A1A-1E4B-AD87-E779884564A9}">
      <dgm:prSet/>
      <dgm:spPr/>
      <dgm:t>
        <a:bodyPr/>
        <a:lstStyle/>
        <a:p>
          <a:endParaRPr lang="en-US"/>
        </a:p>
      </dgm:t>
    </dgm:pt>
    <dgm:pt modelId="{196D26E3-CB03-FE48-AD88-C1C2858D8490}" type="pres">
      <dgm:prSet presAssocID="{B33AE86D-45CF-1444-B994-DF246CAD7F9E}" presName="diagram" presStyleCnt="0">
        <dgm:presLayoutVars>
          <dgm:chPref val="1"/>
          <dgm:dir/>
          <dgm:animOne val="branch"/>
          <dgm:animLvl val="lvl"/>
          <dgm:resizeHandles/>
        </dgm:presLayoutVars>
      </dgm:prSet>
      <dgm:spPr/>
      <dgm:t>
        <a:bodyPr/>
        <a:lstStyle/>
        <a:p>
          <a:endParaRPr lang="en-US"/>
        </a:p>
      </dgm:t>
    </dgm:pt>
    <dgm:pt modelId="{8486C94D-F2F2-8A46-ABB7-2047EBDE38B7}" type="pres">
      <dgm:prSet presAssocID="{3C5424B6-9CAF-EA40-A86B-06858DA06F37}" presName="root" presStyleCnt="0"/>
      <dgm:spPr/>
    </dgm:pt>
    <dgm:pt modelId="{E6A7949A-734F-B446-BBAC-F227D7427C3A}" type="pres">
      <dgm:prSet presAssocID="{3C5424B6-9CAF-EA40-A86B-06858DA06F37}" presName="rootComposite" presStyleCnt="0"/>
      <dgm:spPr/>
    </dgm:pt>
    <dgm:pt modelId="{3CAB5B16-410F-FF4C-B485-C253081013A2}" type="pres">
      <dgm:prSet presAssocID="{3C5424B6-9CAF-EA40-A86B-06858DA06F37}" presName="rootText" presStyleLbl="node1" presStyleIdx="0" presStyleCnt="4"/>
      <dgm:spPr/>
      <dgm:t>
        <a:bodyPr/>
        <a:lstStyle/>
        <a:p>
          <a:endParaRPr lang="en-US"/>
        </a:p>
      </dgm:t>
    </dgm:pt>
    <dgm:pt modelId="{3FB9BB54-7574-9240-AE79-252BF1F516C6}" type="pres">
      <dgm:prSet presAssocID="{3C5424B6-9CAF-EA40-A86B-06858DA06F37}" presName="rootConnector" presStyleLbl="node1" presStyleIdx="0" presStyleCnt="4"/>
      <dgm:spPr/>
      <dgm:t>
        <a:bodyPr/>
        <a:lstStyle/>
        <a:p>
          <a:endParaRPr lang="en-US"/>
        </a:p>
      </dgm:t>
    </dgm:pt>
    <dgm:pt modelId="{0E04A48E-ADD3-B346-9C84-2370658BDEC9}" type="pres">
      <dgm:prSet presAssocID="{3C5424B6-9CAF-EA40-A86B-06858DA06F37}" presName="childShape" presStyleCnt="0"/>
      <dgm:spPr/>
    </dgm:pt>
    <dgm:pt modelId="{3194104D-8413-C140-BB1C-65483AB9FE49}" type="pres">
      <dgm:prSet presAssocID="{FAEC4A23-0457-E345-A1B6-9D4DB016B01F}" presName="Name13" presStyleLbl="parChTrans1D2" presStyleIdx="0" presStyleCnt="4"/>
      <dgm:spPr/>
      <dgm:t>
        <a:bodyPr/>
        <a:lstStyle/>
        <a:p>
          <a:endParaRPr lang="en-US"/>
        </a:p>
      </dgm:t>
    </dgm:pt>
    <dgm:pt modelId="{3754A56B-60B2-FA4F-A763-43CC3862F757}" type="pres">
      <dgm:prSet presAssocID="{286A038A-F6F0-9345-8379-4C3BD31B44A6}" presName="childText" presStyleLbl="bgAcc1" presStyleIdx="0" presStyleCnt="4" custScaleX="110295" custScaleY="147322">
        <dgm:presLayoutVars>
          <dgm:bulletEnabled val="1"/>
        </dgm:presLayoutVars>
      </dgm:prSet>
      <dgm:spPr/>
      <dgm:t>
        <a:bodyPr/>
        <a:lstStyle/>
        <a:p>
          <a:endParaRPr lang="en-US"/>
        </a:p>
      </dgm:t>
    </dgm:pt>
    <dgm:pt modelId="{A7D42F9C-45E7-3A43-A196-DC448762807C}" type="pres">
      <dgm:prSet presAssocID="{F9E80CA5-3AEB-AB42-8141-E7BD4E95DB65}" presName="root" presStyleCnt="0"/>
      <dgm:spPr/>
    </dgm:pt>
    <dgm:pt modelId="{762B47C3-ACAE-B645-BDE8-8E9C3862FCC9}" type="pres">
      <dgm:prSet presAssocID="{F9E80CA5-3AEB-AB42-8141-E7BD4E95DB65}" presName="rootComposite" presStyleCnt="0"/>
      <dgm:spPr/>
    </dgm:pt>
    <dgm:pt modelId="{523B552F-C718-5741-85F8-0C100D13D745}" type="pres">
      <dgm:prSet presAssocID="{F9E80CA5-3AEB-AB42-8141-E7BD4E95DB65}" presName="rootText" presStyleLbl="node1" presStyleIdx="1" presStyleCnt="4"/>
      <dgm:spPr/>
      <dgm:t>
        <a:bodyPr/>
        <a:lstStyle/>
        <a:p>
          <a:endParaRPr lang="en-US"/>
        </a:p>
      </dgm:t>
    </dgm:pt>
    <dgm:pt modelId="{39FCC89D-EFE3-EF42-88BC-871791E72A24}" type="pres">
      <dgm:prSet presAssocID="{F9E80CA5-3AEB-AB42-8141-E7BD4E95DB65}" presName="rootConnector" presStyleLbl="node1" presStyleIdx="1" presStyleCnt="4"/>
      <dgm:spPr/>
      <dgm:t>
        <a:bodyPr/>
        <a:lstStyle/>
        <a:p>
          <a:endParaRPr lang="en-US"/>
        </a:p>
      </dgm:t>
    </dgm:pt>
    <dgm:pt modelId="{56494DC2-0FF9-8141-8013-05EB79333EE2}" type="pres">
      <dgm:prSet presAssocID="{F9E80CA5-3AEB-AB42-8141-E7BD4E95DB65}" presName="childShape" presStyleCnt="0"/>
      <dgm:spPr/>
    </dgm:pt>
    <dgm:pt modelId="{461EC750-77B0-8C45-90DC-7D08EE773746}" type="pres">
      <dgm:prSet presAssocID="{072AEF67-7FAF-864D-A9B8-5A12EB865A7A}" presName="Name13" presStyleLbl="parChTrans1D2" presStyleIdx="1" presStyleCnt="4"/>
      <dgm:spPr/>
      <dgm:t>
        <a:bodyPr/>
        <a:lstStyle/>
        <a:p>
          <a:endParaRPr lang="en-US"/>
        </a:p>
      </dgm:t>
    </dgm:pt>
    <dgm:pt modelId="{C7E3AE99-54A6-144A-B8DD-6B2DD380128D}" type="pres">
      <dgm:prSet presAssocID="{F535F70B-41AC-EE42-A94A-3CA9C9470B45}" presName="childText" presStyleLbl="bgAcc1" presStyleIdx="1" presStyleCnt="4" custScaleX="110409" custScaleY="144626">
        <dgm:presLayoutVars>
          <dgm:bulletEnabled val="1"/>
        </dgm:presLayoutVars>
      </dgm:prSet>
      <dgm:spPr/>
      <dgm:t>
        <a:bodyPr/>
        <a:lstStyle/>
        <a:p>
          <a:endParaRPr lang="en-US"/>
        </a:p>
      </dgm:t>
    </dgm:pt>
    <dgm:pt modelId="{97EDDAB9-442B-E847-BF80-3592AAA6ED93}" type="pres">
      <dgm:prSet presAssocID="{B2A174E9-393A-3F46-B7EE-0A171F8374BF}" presName="root" presStyleCnt="0"/>
      <dgm:spPr/>
    </dgm:pt>
    <dgm:pt modelId="{EB89E5F6-BEB2-FF42-BA18-BE8F9ECC9636}" type="pres">
      <dgm:prSet presAssocID="{B2A174E9-393A-3F46-B7EE-0A171F8374BF}" presName="rootComposite" presStyleCnt="0"/>
      <dgm:spPr/>
    </dgm:pt>
    <dgm:pt modelId="{26BCDB56-0E4F-EF4B-ADCC-BB4AED3CA607}" type="pres">
      <dgm:prSet presAssocID="{B2A174E9-393A-3F46-B7EE-0A171F8374BF}" presName="rootText" presStyleLbl="node1" presStyleIdx="2" presStyleCnt="4"/>
      <dgm:spPr/>
      <dgm:t>
        <a:bodyPr/>
        <a:lstStyle/>
        <a:p>
          <a:endParaRPr lang="en-US"/>
        </a:p>
      </dgm:t>
    </dgm:pt>
    <dgm:pt modelId="{19C0B9ED-19DD-0443-8C43-D8A566730F9F}" type="pres">
      <dgm:prSet presAssocID="{B2A174E9-393A-3F46-B7EE-0A171F8374BF}" presName="rootConnector" presStyleLbl="node1" presStyleIdx="2" presStyleCnt="4"/>
      <dgm:spPr/>
      <dgm:t>
        <a:bodyPr/>
        <a:lstStyle/>
        <a:p>
          <a:endParaRPr lang="en-US"/>
        </a:p>
      </dgm:t>
    </dgm:pt>
    <dgm:pt modelId="{BE64487A-AABE-864C-8D19-968479E6331D}" type="pres">
      <dgm:prSet presAssocID="{B2A174E9-393A-3F46-B7EE-0A171F8374BF}" presName="childShape" presStyleCnt="0"/>
      <dgm:spPr/>
    </dgm:pt>
    <dgm:pt modelId="{D668E610-B0A4-FA48-9C88-81F7D49226C0}" type="pres">
      <dgm:prSet presAssocID="{76F0F6AD-3F67-1440-B4E8-26FE8ED29580}" presName="Name13" presStyleLbl="parChTrans1D2" presStyleIdx="2" presStyleCnt="4"/>
      <dgm:spPr/>
      <dgm:t>
        <a:bodyPr/>
        <a:lstStyle/>
        <a:p>
          <a:endParaRPr lang="en-US"/>
        </a:p>
      </dgm:t>
    </dgm:pt>
    <dgm:pt modelId="{C891CEB7-AECF-5B44-9B6C-F77C1725C7EC}" type="pres">
      <dgm:prSet presAssocID="{09BA42F9-4B12-AA49-B3C0-F53704F764EE}" presName="childText" presStyleLbl="bgAcc1" presStyleIdx="2" presStyleCnt="4" custScaleX="110524" custScaleY="127953">
        <dgm:presLayoutVars>
          <dgm:bulletEnabled val="1"/>
        </dgm:presLayoutVars>
      </dgm:prSet>
      <dgm:spPr/>
      <dgm:t>
        <a:bodyPr/>
        <a:lstStyle/>
        <a:p>
          <a:endParaRPr lang="en-US"/>
        </a:p>
      </dgm:t>
    </dgm:pt>
    <dgm:pt modelId="{A0FDDFAF-BAE1-9D46-AE18-D003F2C4997E}" type="pres">
      <dgm:prSet presAssocID="{DBD292D9-2299-2D48-9950-754F9A7A7701}" presName="root" presStyleCnt="0"/>
      <dgm:spPr/>
    </dgm:pt>
    <dgm:pt modelId="{806842E5-9691-3745-8E9A-67BC84218E0D}" type="pres">
      <dgm:prSet presAssocID="{DBD292D9-2299-2D48-9950-754F9A7A7701}" presName="rootComposite" presStyleCnt="0"/>
      <dgm:spPr/>
    </dgm:pt>
    <dgm:pt modelId="{7EC404A5-0EBA-BC46-B18C-A4B3A4C190C6}" type="pres">
      <dgm:prSet presAssocID="{DBD292D9-2299-2D48-9950-754F9A7A7701}" presName="rootText" presStyleLbl="node1" presStyleIdx="3" presStyleCnt="4"/>
      <dgm:spPr/>
      <dgm:t>
        <a:bodyPr/>
        <a:lstStyle/>
        <a:p>
          <a:endParaRPr lang="en-US"/>
        </a:p>
      </dgm:t>
    </dgm:pt>
    <dgm:pt modelId="{3B819333-A67A-A847-930D-42210D8EF100}" type="pres">
      <dgm:prSet presAssocID="{DBD292D9-2299-2D48-9950-754F9A7A7701}" presName="rootConnector" presStyleLbl="node1" presStyleIdx="3" presStyleCnt="4"/>
      <dgm:spPr/>
      <dgm:t>
        <a:bodyPr/>
        <a:lstStyle/>
        <a:p>
          <a:endParaRPr lang="en-US"/>
        </a:p>
      </dgm:t>
    </dgm:pt>
    <dgm:pt modelId="{1293937D-8189-774F-8203-588C17123ECA}" type="pres">
      <dgm:prSet presAssocID="{DBD292D9-2299-2D48-9950-754F9A7A7701}" presName="childShape" presStyleCnt="0"/>
      <dgm:spPr/>
    </dgm:pt>
    <dgm:pt modelId="{E5F243D1-15CC-254C-AC98-02173BDDFA0E}" type="pres">
      <dgm:prSet presAssocID="{450D50BF-F5EF-6540-A983-D9A7A5E350DE}" presName="Name13" presStyleLbl="parChTrans1D2" presStyleIdx="3" presStyleCnt="4"/>
      <dgm:spPr/>
      <dgm:t>
        <a:bodyPr/>
        <a:lstStyle/>
        <a:p>
          <a:endParaRPr lang="en-US"/>
        </a:p>
      </dgm:t>
    </dgm:pt>
    <dgm:pt modelId="{34A44177-F4E2-3242-ADAD-B865ACB6A9C4}" type="pres">
      <dgm:prSet presAssocID="{AD99BCF1-A18E-3543-8FE0-CB2773916505}" presName="childText" presStyleLbl="bgAcc1" presStyleIdx="3" presStyleCnt="4">
        <dgm:presLayoutVars>
          <dgm:bulletEnabled val="1"/>
        </dgm:presLayoutVars>
      </dgm:prSet>
      <dgm:spPr/>
      <dgm:t>
        <a:bodyPr/>
        <a:lstStyle/>
        <a:p>
          <a:endParaRPr lang="en-US"/>
        </a:p>
      </dgm:t>
    </dgm:pt>
  </dgm:ptLst>
  <dgm:cxnLst>
    <dgm:cxn modelId="{FB54CD6C-0488-1243-88FC-0B367DC9D435}" srcId="{B33AE86D-45CF-1444-B994-DF246CAD7F9E}" destId="{3C5424B6-9CAF-EA40-A86B-06858DA06F37}" srcOrd="0" destOrd="0" parTransId="{B73E74AE-D1E1-7448-8CC0-A3C2E5E0939C}" sibTransId="{38D37E42-8799-F245-AB2E-CDA89970B077}"/>
    <dgm:cxn modelId="{237A1853-87A3-9D4A-BAFA-77D6F3BB9746}" srcId="{3C5424B6-9CAF-EA40-A86B-06858DA06F37}" destId="{286A038A-F6F0-9345-8379-4C3BD31B44A6}" srcOrd="0" destOrd="0" parTransId="{FAEC4A23-0457-E345-A1B6-9D4DB016B01F}" sibTransId="{C7C83292-0780-FB46-BFB3-397714D59269}"/>
    <dgm:cxn modelId="{F8E9B593-10C9-D94A-ABBC-63E5A031E299}" type="presOf" srcId="{09BA42F9-4B12-AA49-B3C0-F53704F764EE}" destId="{C891CEB7-AECF-5B44-9B6C-F77C1725C7EC}" srcOrd="0" destOrd="0" presId="urn:microsoft.com/office/officeart/2005/8/layout/hierarchy3"/>
    <dgm:cxn modelId="{B6F86CAF-788E-A047-8B7E-E5CC3D084500}" type="presOf" srcId="{072AEF67-7FAF-864D-A9B8-5A12EB865A7A}" destId="{461EC750-77B0-8C45-90DC-7D08EE773746}" srcOrd="0" destOrd="0" presId="urn:microsoft.com/office/officeart/2005/8/layout/hierarchy3"/>
    <dgm:cxn modelId="{CEEB25E9-8B81-7649-A3D3-AC04D0071871}" type="presOf" srcId="{B33AE86D-45CF-1444-B994-DF246CAD7F9E}" destId="{196D26E3-CB03-FE48-AD88-C1C2858D8490}" srcOrd="0" destOrd="0" presId="urn:microsoft.com/office/officeart/2005/8/layout/hierarchy3"/>
    <dgm:cxn modelId="{1F0FEA95-A5AD-D44A-B0C1-8E0C20CB561B}" type="presOf" srcId="{3C5424B6-9CAF-EA40-A86B-06858DA06F37}" destId="{3FB9BB54-7574-9240-AE79-252BF1F516C6}" srcOrd="1" destOrd="0" presId="urn:microsoft.com/office/officeart/2005/8/layout/hierarchy3"/>
    <dgm:cxn modelId="{D5E3C568-11E3-8545-A169-C6DBF70F1657}" srcId="{B2A174E9-393A-3F46-B7EE-0A171F8374BF}" destId="{09BA42F9-4B12-AA49-B3C0-F53704F764EE}" srcOrd="0" destOrd="0" parTransId="{76F0F6AD-3F67-1440-B4E8-26FE8ED29580}" sibTransId="{B975E196-8A09-834F-AA77-8927FB672597}"/>
    <dgm:cxn modelId="{DE5F3719-19F1-B344-BD84-8B692EECEFBD}" type="presOf" srcId="{F535F70B-41AC-EE42-A94A-3CA9C9470B45}" destId="{C7E3AE99-54A6-144A-B8DD-6B2DD380128D}" srcOrd="0" destOrd="0" presId="urn:microsoft.com/office/officeart/2005/8/layout/hierarchy3"/>
    <dgm:cxn modelId="{02C1EA26-668D-FC4F-855E-150221E936F2}" type="presOf" srcId="{B2A174E9-393A-3F46-B7EE-0A171F8374BF}" destId="{19C0B9ED-19DD-0443-8C43-D8A566730F9F}" srcOrd="1" destOrd="0" presId="urn:microsoft.com/office/officeart/2005/8/layout/hierarchy3"/>
    <dgm:cxn modelId="{FECA6465-551F-484B-9595-1EFA0BF235C5}" type="presOf" srcId="{DBD292D9-2299-2D48-9950-754F9A7A7701}" destId="{7EC404A5-0EBA-BC46-B18C-A4B3A4C190C6}" srcOrd="0" destOrd="0" presId="urn:microsoft.com/office/officeart/2005/8/layout/hierarchy3"/>
    <dgm:cxn modelId="{97057825-2576-D24D-BFAC-2F9C507A0808}" type="presOf" srcId="{FAEC4A23-0457-E345-A1B6-9D4DB016B01F}" destId="{3194104D-8413-C140-BB1C-65483AB9FE49}" srcOrd="0" destOrd="0" presId="urn:microsoft.com/office/officeart/2005/8/layout/hierarchy3"/>
    <dgm:cxn modelId="{908D3DEA-8B02-2F4C-B209-73D03641BF74}" type="presOf" srcId="{3C5424B6-9CAF-EA40-A86B-06858DA06F37}" destId="{3CAB5B16-410F-FF4C-B485-C253081013A2}" srcOrd="0" destOrd="0" presId="urn:microsoft.com/office/officeart/2005/8/layout/hierarchy3"/>
    <dgm:cxn modelId="{298A7324-9188-A34A-A8AB-714542793CE8}" srcId="{B33AE86D-45CF-1444-B994-DF246CAD7F9E}" destId="{DBD292D9-2299-2D48-9950-754F9A7A7701}" srcOrd="3" destOrd="0" parTransId="{B53782AE-3BFF-394F-A9C6-C43CBEA6D935}" sibTransId="{359C4A14-7698-BF4B-942C-E3F4FE5D07F4}"/>
    <dgm:cxn modelId="{7018C69F-731D-A341-97C3-3CA596B7CF7C}" type="presOf" srcId="{DBD292D9-2299-2D48-9950-754F9A7A7701}" destId="{3B819333-A67A-A847-930D-42210D8EF100}" srcOrd="1" destOrd="0" presId="urn:microsoft.com/office/officeart/2005/8/layout/hierarchy3"/>
    <dgm:cxn modelId="{55E3E7D8-8538-CE4C-9F61-5D076D9C46C0}" type="presOf" srcId="{B2A174E9-393A-3F46-B7EE-0A171F8374BF}" destId="{26BCDB56-0E4F-EF4B-ADCC-BB4AED3CA607}" srcOrd="0" destOrd="0" presId="urn:microsoft.com/office/officeart/2005/8/layout/hierarchy3"/>
    <dgm:cxn modelId="{96DD2CD7-C947-6144-BC18-015FE2C43025}" type="presOf" srcId="{450D50BF-F5EF-6540-A983-D9A7A5E350DE}" destId="{E5F243D1-15CC-254C-AC98-02173BDDFA0E}" srcOrd="0" destOrd="0" presId="urn:microsoft.com/office/officeart/2005/8/layout/hierarchy3"/>
    <dgm:cxn modelId="{F49648A7-1891-3B4C-804D-837E4C5E1AD5}" srcId="{B33AE86D-45CF-1444-B994-DF246CAD7F9E}" destId="{B2A174E9-393A-3F46-B7EE-0A171F8374BF}" srcOrd="2" destOrd="0" parTransId="{657BC954-825D-EF42-B095-C7F81BD59C68}" sibTransId="{256B9EFE-C517-0046-A6A0-5962AA3FB902}"/>
    <dgm:cxn modelId="{ADDF847A-5A1A-1E4B-AD87-E779884564A9}" srcId="{DBD292D9-2299-2D48-9950-754F9A7A7701}" destId="{AD99BCF1-A18E-3543-8FE0-CB2773916505}" srcOrd="0" destOrd="0" parTransId="{450D50BF-F5EF-6540-A983-D9A7A5E350DE}" sibTransId="{1854CE84-EFD5-B345-BA8D-9EE1243662FB}"/>
    <dgm:cxn modelId="{F40EB8D3-BD30-F645-A401-A7072E954281}" type="presOf" srcId="{AD99BCF1-A18E-3543-8FE0-CB2773916505}" destId="{34A44177-F4E2-3242-ADAD-B865ACB6A9C4}" srcOrd="0" destOrd="0" presId="urn:microsoft.com/office/officeart/2005/8/layout/hierarchy3"/>
    <dgm:cxn modelId="{18BCBC31-1912-944C-AB14-5BCEF20CB7F1}" type="presOf" srcId="{F9E80CA5-3AEB-AB42-8141-E7BD4E95DB65}" destId="{39FCC89D-EFE3-EF42-88BC-871791E72A24}" srcOrd="1" destOrd="0" presId="urn:microsoft.com/office/officeart/2005/8/layout/hierarchy3"/>
    <dgm:cxn modelId="{8865242F-F072-9D49-A0A6-4218DBAE51FE}" type="presOf" srcId="{F9E80CA5-3AEB-AB42-8141-E7BD4E95DB65}" destId="{523B552F-C718-5741-85F8-0C100D13D745}" srcOrd="0" destOrd="0" presId="urn:microsoft.com/office/officeart/2005/8/layout/hierarchy3"/>
    <dgm:cxn modelId="{6EDE8851-B237-3343-B516-2D1B61368E00}" srcId="{F9E80CA5-3AEB-AB42-8141-E7BD4E95DB65}" destId="{F535F70B-41AC-EE42-A94A-3CA9C9470B45}" srcOrd="0" destOrd="0" parTransId="{072AEF67-7FAF-864D-A9B8-5A12EB865A7A}" sibTransId="{69EAB809-DFDD-A443-B264-C060DBC86443}"/>
    <dgm:cxn modelId="{7C54A513-4199-B54E-AE8B-11F0B2732029}" type="presOf" srcId="{76F0F6AD-3F67-1440-B4E8-26FE8ED29580}" destId="{D668E610-B0A4-FA48-9C88-81F7D49226C0}" srcOrd="0" destOrd="0" presId="urn:microsoft.com/office/officeart/2005/8/layout/hierarchy3"/>
    <dgm:cxn modelId="{9186E9AA-F39A-4748-A83A-CD494B711197}" srcId="{B33AE86D-45CF-1444-B994-DF246CAD7F9E}" destId="{F9E80CA5-3AEB-AB42-8141-E7BD4E95DB65}" srcOrd="1" destOrd="0" parTransId="{9B74BE7D-BBBD-BF42-9B4C-E4EDD5548C95}" sibTransId="{A38A7358-ABFC-FF4A-A579-E3ADD6087D3D}"/>
    <dgm:cxn modelId="{8697AEE0-8691-5F4D-AA3C-CD9E73BBD24E}" type="presOf" srcId="{286A038A-F6F0-9345-8379-4C3BD31B44A6}" destId="{3754A56B-60B2-FA4F-A763-43CC3862F757}" srcOrd="0" destOrd="0" presId="urn:microsoft.com/office/officeart/2005/8/layout/hierarchy3"/>
    <dgm:cxn modelId="{77ECD8AD-F19C-D54B-9166-55E11CB48C8D}" type="presParOf" srcId="{196D26E3-CB03-FE48-AD88-C1C2858D8490}" destId="{8486C94D-F2F2-8A46-ABB7-2047EBDE38B7}" srcOrd="0" destOrd="0" presId="urn:microsoft.com/office/officeart/2005/8/layout/hierarchy3"/>
    <dgm:cxn modelId="{4A6BDBDE-D822-F843-BA55-E795F3E6D124}" type="presParOf" srcId="{8486C94D-F2F2-8A46-ABB7-2047EBDE38B7}" destId="{E6A7949A-734F-B446-BBAC-F227D7427C3A}" srcOrd="0" destOrd="0" presId="urn:microsoft.com/office/officeart/2005/8/layout/hierarchy3"/>
    <dgm:cxn modelId="{06817F90-0F91-874F-BCD9-1F212D8C5690}" type="presParOf" srcId="{E6A7949A-734F-B446-BBAC-F227D7427C3A}" destId="{3CAB5B16-410F-FF4C-B485-C253081013A2}" srcOrd="0" destOrd="0" presId="urn:microsoft.com/office/officeart/2005/8/layout/hierarchy3"/>
    <dgm:cxn modelId="{737A5BE0-E0CF-CA45-ADBC-E24F76671791}" type="presParOf" srcId="{E6A7949A-734F-B446-BBAC-F227D7427C3A}" destId="{3FB9BB54-7574-9240-AE79-252BF1F516C6}" srcOrd="1" destOrd="0" presId="urn:microsoft.com/office/officeart/2005/8/layout/hierarchy3"/>
    <dgm:cxn modelId="{263EC3C0-3694-BF4A-B0C1-E010C1FAFE70}" type="presParOf" srcId="{8486C94D-F2F2-8A46-ABB7-2047EBDE38B7}" destId="{0E04A48E-ADD3-B346-9C84-2370658BDEC9}" srcOrd="1" destOrd="0" presId="urn:microsoft.com/office/officeart/2005/8/layout/hierarchy3"/>
    <dgm:cxn modelId="{4B1FC423-63ED-4C49-8749-74083EB3398F}" type="presParOf" srcId="{0E04A48E-ADD3-B346-9C84-2370658BDEC9}" destId="{3194104D-8413-C140-BB1C-65483AB9FE49}" srcOrd="0" destOrd="0" presId="urn:microsoft.com/office/officeart/2005/8/layout/hierarchy3"/>
    <dgm:cxn modelId="{1D659700-9E6A-CF42-8CF7-143AAF7856D0}" type="presParOf" srcId="{0E04A48E-ADD3-B346-9C84-2370658BDEC9}" destId="{3754A56B-60B2-FA4F-A763-43CC3862F757}" srcOrd="1" destOrd="0" presId="urn:microsoft.com/office/officeart/2005/8/layout/hierarchy3"/>
    <dgm:cxn modelId="{CEF2C0B3-E28A-4845-ADB6-953406E8FCC6}" type="presParOf" srcId="{196D26E3-CB03-FE48-AD88-C1C2858D8490}" destId="{A7D42F9C-45E7-3A43-A196-DC448762807C}" srcOrd="1" destOrd="0" presId="urn:microsoft.com/office/officeart/2005/8/layout/hierarchy3"/>
    <dgm:cxn modelId="{6CADDB7C-231C-C648-A986-5A0CEC44800D}" type="presParOf" srcId="{A7D42F9C-45E7-3A43-A196-DC448762807C}" destId="{762B47C3-ACAE-B645-BDE8-8E9C3862FCC9}" srcOrd="0" destOrd="0" presId="urn:microsoft.com/office/officeart/2005/8/layout/hierarchy3"/>
    <dgm:cxn modelId="{18F03968-B77C-174B-9394-61E39773E23C}" type="presParOf" srcId="{762B47C3-ACAE-B645-BDE8-8E9C3862FCC9}" destId="{523B552F-C718-5741-85F8-0C100D13D745}" srcOrd="0" destOrd="0" presId="urn:microsoft.com/office/officeart/2005/8/layout/hierarchy3"/>
    <dgm:cxn modelId="{F103DAD6-40C9-4441-B2C8-B50E5D993BA4}" type="presParOf" srcId="{762B47C3-ACAE-B645-BDE8-8E9C3862FCC9}" destId="{39FCC89D-EFE3-EF42-88BC-871791E72A24}" srcOrd="1" destOrd="0" presId="urn:microsoft.com/office/officeart/2005/8/layout/hierarchy3"/>
    <dgm:cxn modelId="{257B67BD-0931-0347-8539-2644C7A02E02}" type="presParOf" srcId="{A7D42F9C-45E7-3A43-A196-DC448762807C}" destId="{56494DC2-0FF9-8141-8013-05EB79333EE2}" srcOrd="1" destOrd="0" presId="urn:microsoft.com/office/officeart/2005/8/layout/hierarchy3"/>
    <dgm:cxn modelId="{B83B5127-4ADD-B141-B5E4-FE2A2D3161FC}" type="presParOf" srcId="{56494DC2-0FF9-8141-8013-05EB79333EE2}" destId="{461EC750-77B0-8C45-90DC-7D08EE773746}" srcOrd="0" destOrd="0" presId="urn:microsoft.com/office/officeart/2005/8/layout/hierarchy3"/>
    <dgm:cxn modelId="{DEAA4F0B-7711-7A42-B8B0-AC60BDCACD4F}" type="presParOf" srcId="{56494DC2-0FF9-8141-8013-05EB79333EE2}" destId="{C7E3AE99-54A6-144A-B8DD-6B2DD380128D}" srcOrd="1" destOrd="0" presId="urn:microsoft.com/office/officeart/2005/8/layout/hierarchy3"/>
    <dgm:cxn modelId="{CAA6233F-349D-B049-9214-A31ABDC553F5}" type="presParOf" srcId="{196D26E3-CB03-FE48-AD88-C1C2858D8490}" destId="{97EDDAB9-442B-E847-BF80-3592AAA6ED93}" srcOrd="2" destOrd="0" presId="urn:microsoft.com/office/officeart/2005/8/layout/hierarchy3"/>
    <dgm:cxn modelId="{D102E724-ED51-7B42-AB7A-5115276B2F07}" type="presParOf" srcId="{97EDDAB9-442B-E847-BF80-3592AAA6ED93}" destId="{EB89E5F6-BEB2-FF42-BA18-BE8F9ECC9636}" srcOrd="0" destOrd="0" presId="urn:microsoft.com/office/officeart/2005/8/layout/hierarchy3"/>
    <dgm:cxn modelId="{C24C8EA2-9F5E-8246-9787-5495BA38D87D}" type="presParOf" srcId="{EB89E5F6-BEB2-FF42-BA18-BE8F9ECC9636}" destId="{26BCDB56-0E4F-EF4B-ADCC-BB4AED3CA607}" srcOrd="0" destOrd="0" presId="urn:microsoft.com/office/officeart/2005/8/layout/hierarchy3"/>
    <dgm:cxn modelId="{3F42811E-AFAD-8943-B7C4-6A213CEAD4FF}" type="presParOf" srcId="{EB89E5F6-BEB2-FF42-BA18-BE8F9ECC9636}" destId="{19C0B9ED-19DD-0443-8C43-D8A566730F9F}" srcOrd="1" destOrd="0" presId="urn:microsoft.com/office/officeart/2005/8/layout/hierarchy3"/>
    <dgm:cxn modelId="{8995FF6B-F094-0F47-897A-37A441E24B71}" type="presParOf" srcId="{97EDDAB9-442B-E847-BF80-3592AAA6ED93}" destId="{BE64487A-AABE-864C-8D19-968479E6331D}" srcOrd="1" destOrd="0" presId="urn:microsoft.com/office/officeart/2005/8/layout/hierarchy3"/>
    <dgm:cxn modelId="{1D11121E-FFC1-524E-A1A9-3920E6589842}" type="presParOf" srcId="{BE64487A-AABE-864C-8D19-968479E6331D}" destId="{D668E610-B0A4-FA48-9C88-81F7D49226C0}" srcOrd="0" destOrd="0" presId="urn:microsoft.com/office/officeart/2005/8/layout/hierarchy3"/>
    <dgm:cxn modelId="{1BA5527A-FD1B-794F-9A20-52A952AD0BF3}" type="presParOf" srcId="{BE64487A-AABE-864C-8D19-968479E6331D}" destId="{C891CEB7-AECF-5B44-9B6C-F77C1725C7EC}" srcOrd="1" destOrd="0" presId="urn:microsoft.com/office/officeart/2005/8/layout/hierarchy3"/>
    <dgm:cxn modelId="{F2AC3FB6-1B88-CE4F-9C53-20635E704DE1}" type="presParOf" srcId="{196D26E3-CB03-FE48-AD88-C1C2858D8490}" destId="{A0FDDFAF-BAE1-9D46-AE18-D003F2C4997E}" srcOrd="3" destOrd="0" presId="urn:microsoft.com/office/officeart/2005/8/layout/hierarchy3"/>
    <dgm:cxn modelId="{E33EBB3C-4EBE-F44B-992D-0C70B238A50A}" type="presParOf" srcId="{A0FDDFAF-BAE1-9D46-AE18-D003F2C4997E}" destId="{806842E5-9691-3745-8E9A-67BC84218E0D}" srcOrd="0" destOrd="0" presId="urn:microsoft.com/office/officeart/2005/8/layout/hierarchy3"/>
    <dgm:cxn modelId="{3E357BF7-2563-DD4C-B44C-EBE4528091E8}" type="presParOf" srcId="{806842E5-9691-3745-8E9A-67BC84218E0D}" destId="{7EC404A5-0EBA-BC46-B18C-A4B3A4C190C6}" srcOrd="0" destOrd="0" presId="urn:microsoft.com/office/officeart/2005/8/layout/hierarchy3"/>
    <dgm:cxn modelId="{DB5DC834-0950-B34A-B492-992BCA1F5A1E}" type="presParOf" srcId="{806842E5-9691-3745-8E9A-67BC84218E0D}" destId="{3B819333-A67A-A847-930D-42210D8EF100}" srcOrd="1" destOrd="0" presId="urn:microsoft.com/office/officeart/2005/8/layout/hierarchy3"/>
    <dgm:cxn modelId="{58B62E71-3F2E-7649-AC88-37809B62B858}" type="presParOf" srcId="{A0FDDFAF-BAE1-9D46-AE18-D003F2C4997E}" destId="{1293937D-8189-774F-8203-588C17123ECA}" srcOrd="1" destOrd="0" presId="urn:microsoft.com/office/officeart/2005/8/layout/hierarchy3"/>
    <dgm:cxn modelId="{91EA6B8B-434B-154D-8C9E-65107C623304}" type="presParOf" srcId="{1293937D-8189-774F-8203-588C17123ECA}" destId="{E5F243D1-15CC-254C-AC98-02173BDDFA0E}" srcOrd="0" destOrd="0" presId="urn:microsoft.com/office/officeart/2005/8/layout/hierarchy3"/>
    <dgm:cxn modelId="{C0F4F411-D1C8-3548-90CB-2DB3B1C28A8A}" type="presParOf" srcId="{1293937D-8189-774F-8203-588C17123ECA}" destId="{34A44177-F4E2-3242-ADAD-B865ACB6A9C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016786-663F-644C-8E09-0850F143D936}"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748028AE-292B-3E45-8400-6C9755FB8AD7}">
      <dgm:prSet/>
      <dgm:spPr/>
      <dgm:t>
        <a:bodyPr/>
        <a:lstStyle/>
        <a:p>
          <a:pPr rtl="0"/>
          <a:r>
            <a:rPr lang="en-US" dirty="0" smtClean="0"/>
            <a:t>Multiplatform</a:t>
          </a:r>
          <a:endParaRPr lang="en-US" dirty="0"/>
        </a:p>
      </dgm:t>
    </dgm:pt>
    <dgm:pt modelId="{4AEC4BD3-6153-564C-AA86-7BF14E7D610A}" type="parTrans" cxnId="{CA867219-B81C-9D41-B5DB-2CC14F37065C}">
      <dgm:prSet/>
      <dgm:spPr/>
      <dgm:t>
        <a:bodyPr/>
        <a:lstStyle/>
        <a:p>
          <a:endParaRPr lang="en-US"/>
        </a:p>
      </dgm:t>
    </dgm:pt>
    <dgm:pt modelId="{1B9B4DF2-5A8D-8543-A3D3-E93A57A056A6}" type="sibTrans" cxnId="{CA867219-B81C-9D41-B5DB-2CC14F37065C}">
      <dgm:prSet/>
      <dgm:spPr/>
      <dgm:t>
        <a:bodyPr/>
        <a:lstStyle/>
        <a:p>
          <a:endParaRPr lang="en-US"/>
        </a:p>
      </dgm:t>
    </dgm:pt>
    <dgm:pt modelId="{8B818597-B820-8D47-A99B-9C1FF6B6AF9D}">
      <dgm:prSet/>
      <dgm:spPr/>
      <dgm:t>
        <a:bodyPr/>
        <a:lstStyle/>
        <a:p>
          <a:pPr rtl="0"/>
          <a:r>
            <a:rPr lang="en-US" dirty="0" smtClean="0"/>
            <a:t>Newer worms can attack a variety of platforms</a:t>
          </a:r>
          <a:endParaRPr lang="en-US" dirty="0"/>
        </a:p>
      </dgm:t>
    </dgm:pt>
    <dgm:pt modelId="{91A95271-55D3-364A-8893-06D657F43F71}" type="parTrans" cxnId="{B1EB67BC-DDF1-7E43-B7B8-92B631F80BC4}">
      <dgm:prSet/>
      <dgm:spPr/>
      <dgm:t>
        <a:bodyPr/>
        <a:lstStyle/>
        <a:p>
          <a:endParaRPr lang="en-US"/>
        </a:p>
      </dgm:t>
    </dgm:pt>
    <dgm:pt modelId="{40B8DE93-CA3A-214D-BE43-2DD2AAFA3501}" type="sibTrans" cxnId="{B1EB67BC-DDF1-7E43-B7B8-92B631F80BC4}">
      <dgm:prSet/>
      <dgm:spPr/>
      <dgm:t>
        <a:bodyPr/>
        <a:lstStyle/>
        <a:p>
          <a:endParaRPr lang="en-US"/>
        </a:p>
      </dgm:t>
    </dgm:pt>
    <dgm:pt modelId="{BA64118F-5D60-C141-8C08-24954CD3E944}">
      <dgm:prSet/>
      <dgm:spPr/>
      <dgm:t>
        <a:bodyPr/>
        <a:lstStyle/>
        <a:p>
          <a:pPr rtl="0"/>
          <a:r>
            <a:rPr lang="en-US" dirty="0" smtClean="0"/>
            <a:t>Multi-exploit</a:t>
          </a:r>
          <a:endParaRPr lang="en-US" dirty="0"/>
        </a:p>
      </dgm:t>
    </dgm:pt>
    <dgm:pt modelId="{72ABD724-3239-9140-AC11-F1108D4E4B08}" type="parTrans" cxnId="{EC6014E9-CF9F-4346-B789-DA69784A4DAF}">
      <dgm:prSet/>
      <dgm:spPr/>
      <dgm:t>
        <a:bodyPr/>
        <a:lstStyle/>
        <a:p>
          <a:endParaRPr lang="en-US"/>
        </a:p>
      </dgm:t>
    </dgm:pt>
    <dgm:pt modelId="{7A02838A-B20C-BF4F-9EC6-0B14B93C7567}" type="sibTrans" cxnId="{EC6014E9-CF9F-4346-B789-DA69784A4DAF}">
      <dgm:prSet/>
      <dgm:spPr/>
      <dgm:t>
        <a:bodyPr/>
        <a:lstStyle/>
        <a:p>
          <a:endParaRPr lang="en-US"/>
        </a:p>
      </dgm:t>
    </dgm:pt>
    <dgm:pt modelId="{EEBF43BA-51F2-4D4F-B208-20641D4F3EFA}">
      <dgm:prSet/>
      <dgm:spPr/>
      <dgm:t>
        <a:bodyPr/>
        <a:lstStyle/>
        <a:p>
          <a:pPr rtl="0"/>
          <a:r>
            <a:rPr lang="en-US" dirty="0" smtClean="0"/>
            <a:t>New worms penetrate systems in a variety of ways, using exploits against Web servers, browsers, e-mail, file sharing, and other network-based applications, or via shared media</a:t>
          </a:r>
          <a:endParaRPr lang="en-US" dirty="0"/>
        </a:p>
      </dgm:t>
    </dgm:pt>
    <dgm:pt modelId="{D3D895FB-FC8F-DC40-977A-2753D77C327C}" type="parTrans" cxnId="{A4DB1DD4-FBDD-1B40-8823-64527B677EC5}">
      <dgm:prSet/>
      <dgm:spPr/>
      <dgm:t>
        <a:bodyPr/>
        <a:lstStyle/>
        <a:p>
          <a:endParaRPr lang="en-US"/>
        </a:p>
      </dgm:t>
    </dgm:pt>
    <dgm:pt modelId="{82A7E3B2-0BC1-5B4F-BEB0-A49286BC5E3B}" type="sibTrans" cxnId="{A4DB1DD4-FBDD-1B40-8823-64527B677EC5}">
      <dgm:prSet/>
      <dgm:spPr/>
      <dgm:t>
        <a:bodyPr/>
        <a:lstStyle/>
        <a:p>
          <a:endParaRPr lang="en-US"/>
        </a:p>
      </dgm:t>
    </dgm:pt>
    <dgm:pt modelId="{35A03147-AEC2-224B-BCEA-8D4A83D9BB1C}">
      <dgm:prSet/>
      <dgm:spPr/>
      <dgm:t>
        <a:bodyPr/>
        <a:lstStyle/>
        <a:p>
          <a:pPr rtl="0"/>
          <a:r>
            <a:rPr lang="en-US" dirty="0" smtClean="0"/>
            <a:t>Ultrafast spreading</a:t>
          </a:r>
          <a:endParaRPr lang="en-US" dirty="0"/>
        </a:p>
      </dgm:t>
    </dgm:pt>
    <dgm:pt modelId="{75F60331-8FF3-D740-8A85-428ECC1FD97B}" type="parTrans" cxnId="{D176457B-7B75-0A4E-9515-39CF4186ECF7}">
      <dgm:prSet/>
      <dgm:spPr/>
      <dgm:t>
        <a:bodyPr/>
        <a:lstStyle/>
        <a:p>
          <a:endParaRPr lang="en-US"/>
        </a:p>
      </dgm:t>
    </dgm:pt>
    <dgm:pt modelId="{11268A38-E739-064E-B429-80AD9C436AB9}" type="sibTrans" cxnId="{D176457B-7B75-0A4E-9515-39CF4186ECF7}">
      <dgm:prSet/>
      <dgm:spPr/>
      <dgm:t>
        <a:bodyPr/>
        <a:lstStyle/>
        <a:p>
          <a:endParaRPr lang="en-US"/>
        </a:p>
      </dgm:t>
    </dgm:pt>
    <dgm:pt modelId="{A6007E5E-F4A1-464C-BAC2-E861C2D32987}">
      <dgm:prSet/>
      <dgm:spPr/>
      <dgm:t>
        <a:bodyPr/>
        <a:lstStyle/>
        <a:p>
          <a:pPr rtl="0"/>
          <a:r>
            <a:rPr lang="en-US" dirty="0" smtClean="0"/>
            <a:t>Exploit various techniques to optimize the rate of spread of a worm to maximize its likelihood of locating as many vulnerable machines as possible in a short time period</a:t>
          </a:r>
          <a:endParaRPr lang="en-US" dirty="0"/>
        </a:p>
      </dgm:t>
    </dgm:pt>
    <dgm:pt modelId="{4F71B427-6F6C-F340-9228-DFDA4F68BF6A}" type="parTrans" cxnId="{2F8C0714-0796-7E49-8C06-AB27F1887106}">
      <dgm:prSet/>
      <dgm:spPr/>
      <dgm:t>
        <a:bodyPr/>
        <a:lstStyle/>
        <a:p>
          <a:endParaRPr lang="en-US"/>
        </a:p>
      </dgm:t>
    </dgm:pt>
    <dgm:pt modelId="{0B45B32D-CABE-E644-B6EF-8AE1930C35BD}" type="sibTrans" cxnId="{2F8C0714-0796-7E49-8C06-AB27F1887106}">
      <dgm:prSet/>
      <dgm:spPr/>
      <dgm:t>
        <a:bodyPr/>
        <a:lstStyle/>
        <a:p>
          <a:endParaRPr lang="en-US"/>
        </a:p>
      </dgm:t>
    </dgm:pt>
    <dgm:pt modelId="{643744F9-347A-EC49-BD1E-DCA996BC6909}">
      <dgm:prSet/>
      <dgm:spPr/>
      <dgm:t>
        <a:bodyPr/>
        <a:lstStyle/>
        <a:p>
          <a:pPr rtl="0"/>
          <a:r>
            <a:rPr lang="en-US" dirty="0" smtClean="0"/>
            <a:t>Polymorphic</a:t>
          </a:r>
          <a:endParaRPr lang="en-US" dirty="0"/>
        </a:p>
      </dgm:t>
    </dgm:pt>
    <dgm:pt modelId="{3C3BCDF6-0796-8443-A8E6-11E54289F4B3}" type="parTrans" cxnId="{D4E6BE87-2FB0-364D-A96B-22C7FD381B19}">
      <dgm:prSet/>
      <dgm:spPr/>
      <dgm:t>
        <a:bodyPr/>
        <a:lstStyle/>
        <a:p>
          <a:endParaRPr lang="en-US"/>
        </a:p>
      </dgm:t>
    </dgm:pt>
    <dgm:pt modelId="{3BFFCF7B-C4D1-3E42-B059-B7379514DBE5}" type="sibTrans" cxnId="{D4E6BE87-2FB0-364D-A96B-22C7FD381B19}">
      <dgm:prSet/>
      <dgm:spPr/>
      <dgm:t>
        <a:bodyPr/>
        <a:lstStyle/>
        <a:p>
          <a:endParaRPr lang="en-US"/>
        </a:p>
      </dgm:t>
    </dgm:pt>
    <dgm:pt modelId="{2B8CE710-0EE8-7C4E-8287-1067552DBFA0}">
      <dgm:prSet/>
      <dgm:spPr/>
      <dgm:t>
        <a:bodyPr/>
        <a:lstStyle/>
        <a:p>
          <a:pPr rtl="0"/>
          <a:r>
            <a:rPr lang="en-US" dirty="0" smtClean="0"/>
            <a:t>To evade detection, skip past filters, and foil real-time analysis, each copy of the worm has new code generated on the fly using functionally equivalent instructions and encryption techniques</a:t>
          </a:r>
          <a:endParaRPr lang="en-US" dirty="0"/>
        </a:p>
      </dgm:t>
    </dgm:pt>
    <dgm:pt modelId="{8B0EF3F7-8C5B-CF43-9818-C321E6C4AC5F}" type="parTrans" cxnId="{03BB3285-FB63-9643-A987-6BCF65725511}">
      <dgm:prSet/>
      <dgm:spPr/>
      <dgm:t>
        <a:bodyPr/>
        <a:lstStyle/>
        <a:p>
          <a:endParaRPr lang="en-US"/>
        </a:p>
      </dgm:t>
    </dgm:pt>
    <dgm:pt modelId="{C32C2A64-C056-E649-9624-48B59FF24554}" type="sibTrans" cxnId="{03BB3285-FB63-9643-A987-6BCF65725511}">
      <dgm:prSet/>
      <dgm:spPr/>
      <dgm:t>
        <a:bodyPr/>
        <a:lstStyle/>
        <a:p>
          <a:endParaRPr lang="en-US"/>
        </a:p>
      </dgm:t>
    </dgm:pt>
    <dgm:pt modelId="{A4AE989A-C9EF-F94C-9D1C-73C3FF7FBC32}">
      <dgm:prSet/>
      <dgm:spPr/>
      <dgm:t>
        <a:bodyPr/>
        <a:lstStyle/>
        <a:p>
          <a:pPr rtl="0"/>
          <a:r>
            <a:rPr lang="en-US" dirty="0" smtClean="0"/>
            <a:t>Metamorphic</a:t>
          </a:r>
          <a:endParaRPr lang="en-US" dirty="0"/>
        </a:p>
      </dgm:t>
    </dgm:pt>
    <dgm:pt modelId="{A0268B75-46CA-5D4C-B0C1-F3C85E1AFE4B}" type="parTrans" cxnId="{E579F914-57E3-B243-A0AD-6A078F896C95}">
      <dgm:prSet/>
      <dgm:spPr/>
      <dgm:t>
        <a:bodyPr/>
        <a:lstStyle/>
        <a:p>
          <a:endParaRPr lang="en-US"/>
        </a:p>
      </dgm:t>
    </dgm:pt>
    <dgm:pt modelId="{95777E50-977E-774D-A44E-09423F8AADAE}" type="sibTrans" cxnId="{E579F914-57E3-B243-A0AD-6A078F896C95}">
      <dgm:prSet/>
      <dgm:spPr/>
      <dgm:t>
        <a:bodyPr/>
        <a:lstStyle/>
        <a:p>
          <a:endParaRPr lang="en-US"/>
        </a:p>
      </dgm:t>
    </dgm:pt>
    <dgm:pt modelId="{0758A54B-343E-7D41-999F-8C5DA15B84F5}">
      <dgm:prSet/>
      <dgm:spPr/>
      <dgm:t>
        <a:bodyPr/>
        <a:lstStyle/>
        <a:p>
          <a:pPr rtl="0"/>
          <a:r>
            <a:rPr lang="en-US" dirty="0" smtClean="0"/>
            <a:t>In addition to changing their appearance, metamorphic worms have a repertoire of behavior patterns that are unleashed at different stages of propagation</a:t>
          </a:r>
          <a:endParaRPr lang="en-US" dirty="0"/>
        </a:p>
      </dgm:t>
    </dgm:pt>
    <dgm:pt modelId="{474F65F5-CBD8-2E47-A0D6-DDDADDA66578}" type="parTrans" cxnId="{F9624A4E-5A44-1149-A2EF-3C2178E59E8D}">
      <dgm:prSet/>
      <dgm:spPr/>
      <dgm:t>
        <a:bodyPr/>
        <a:lstStyle/>
        <a:p>
          <a:endParaRPr lang="en-US"/>
        </a:p>
      </dgm:t>
    </dgm:pt>
    <dgm:pt modelId="{02946564-5378-1E47-A8BB-B63623A9E021}" type="sibTrans" cxnId="{F9624A4E-5A44-1149-A2EF-3C2178E59E8D}">
      <dgm:prSet/>
      <dgm:spPr/>
      <dgm:t>
        <a:bodyPr/>
        <a:lstStyle/>
        <a:p>
          <a:endParaRPr lang="en-US"/>
        </a:p>
      </dgm:t>
    </dgm:pt>
    <dgm:pt modelId="{95E86FA2-82C3-C343-A693-746722C6FE89}">
      <dgm:prSet/>
      <dgm:spPr/>
      <dgm:t>
        <a:bodyPr/>
        <a:lstStyle/>
        <a:p>
          <a:pPr rtl="0"/>
          <a:r>
            <a:rPr lang="en-US" dirty="0" smtClean="0"/>
            <a:t>Transport vehicles</a:t>
          </a:r>
          <a:endParaRPr lang="en-US" dirty="0"/>
        </a:p>
      </dgm:t>
    </dgm:pt>
    <dgm:pt modelId="{C92E9196-10E9-CE40-ABAD-B97D27CB4FBB}" type="parTrans" cxnId="{8F3AD7A3-D6A5-8447-B883-C35DC47EC3DF}">
      <dgm:prSet/>
      <dgm:spPr/>
      <dgm:t>
        <a:bodyPr/>
        <a:lstStyle/>
        <a:p>
          <a:endParaRPr lang="en-US"/>
        </a:p>
      </dgm:t>
    </dgm:pt>
    <dgm:pt modelId="{A03D1977-1338-DA48-89FB-BEC344FBDC2B}" type="sibTrans" cxnId="{8F3AD7A3-D6A5-8447-B883-C35DC47EC3DF}">
      <dgm:prSet/>
      <dgm:spPr/>
      <dgm:t>
        <a:bodyPr/>
        <a:lstStyle/>
        <a:p>
          <a:endParaRPr lang="en-US"/>
        </a:p>
      </dgm:t>
    </dgm:pt>
    <dgm:pt modelId="{5CC79C39-1FF6-EE4C-AC2A-473007C6D203}">
      <dgm:prSet/>
      <dgm:spPr/>
      <dgm:t>
        <a:bodyPr/>
        <a:lstStyle/>
        <a:p>
          <a:pPr rtl="0"/>
          <a:r>
            <a:rPr lang="en-US" dirty="0" smtClean="0"/>
            <a:t>Because worms can rapidly compromise a large number of systems, they are ideal for spreading a wide variety of malicious payloads</a:t>
          </a:r>
          <a:endParaRPr lang="en-US" dirty="0"/>
        </a:p>
      </dgm:t>
    </dgm:pt>
    <dgm:pt modelId="{35E880F0-1548-A74F-ACE3-873E193163C4}" type="parTrans" cxnId="{A1FF9325-5A63-AA46-B184-2F9712D9D5B2}">
      <dgm:prSet/>
      <dgm:spPr/>
      <dgm:t>
        <a:bodyPr/>
        <a:lstStyle/>
        <a:p>
          <a:endParaRPr lang="en-US"/>
        </a:p>
      </dgm:t>
    </dgm:pt>
    <dgm:pt modelId="{04C068D0-6462-2141-B61C-69859D5DC63E}" type="sibTrans" cxnId="{A1FF9325-5A63-AA46-B184-2F9712D9D5B2}">
      <dgm:prSet/>
      <dgm:spPr/>
      <dgm:t>
        <a:bodyPr/>
        <a:lstStyle/>
        <a:p>
          <a:endParaRPr lang="en-US"/>
        </a:p>
      </dgm:t>
    </dgm:pt>
    <dgm:pt modelId="{731C9B11-D69C-9942-92B6-DAFC9514C5EC}">
      <dgm:prSet/>
      <dgm:spPr/>
      <dgm:t>
        <a:bodyPr/>
        <a:lstStyle/>
        <a:p>
          <a:pPr rtl="0"/>
          <a:r>
            <a:rPr lang="en-US" dirty="0" smtClean="0"/>
            <a:t>Zero-day exploit</a:t>
          </a:r>
          <a:endParaRPr lang="en-US" dirty="0"/>
        </a:p>
      </dgm:t>
    </dgm:pt>
    <dgm:pt modelId="{1B5047AE-7F9C-E845-BACE-B8C9C989D985}" type="parTrans" cxnId="{39F89691-15B3-854E-BFEC-F406369B795A}">
      <dgm:prSet/>
      <dgm:spPr/>
      <dgm:t>
        <a:bodyPr/>
        <a:lstStyle/>
        <a:p>
          <a:endParaRPr lang="en-US"/>
        </a:p>
      </dgm:t>
    </dgm:pt>
    <dgm:pt modelId="{3294F4A4-9FB1-FB43-BFA1-1188EE47667F}" type="sibTrans" cxnId="{39F89691-15B3-854E-BFEC-F406369B795A}">
      <dgm:prSet/>
      <dgm:spPr/>
      <dgm:t>
        <a:bodyPr/>
        <a:lstStyle/>
        <a:p>
          <a:endParaRPr lang="en-US"/>
        </a:p>
      </dgm:t>
    </dgm:pt>
    <dgm:pt modelId="{0310C06C-35C9-DC40-BF81-736BBFABC143}">
      <dgm:prSet/>
      <dgm:spPr/>
      <dgm:t>
        <a:bodyPr/>
        <a:lstStyle/>
        <a:p>
          <a:pPr rtl="0"/>
          <a:r>
            <a:rPr lang="en-US" dirty="0" smtClean="0"/>
            <a:t>To achieve maximum surprise and distribution, a worm should exploit an unknown vulnerability that is only discovered by the general network community when the worm is launched </a:t>
          </a:r>
          <a:endParaRPr lang="en-US" dirty="0"/>
        </a:p>
      </dgm:t>
    </dgm:pt>
    <dgm:pt modelId="{FC362345-2635-3849-BF5C-4452EF2AF0AC}" type="parTrans" cxnId="{07044B51-5EE4-F84B-BD6A-5EECE83E02E6}">
      <dgm:prSet/>
      <dgm:spPr/>
      <dgm:t>
        <a:bodyPr/>
        <a:lstStyle/>
        <a:p>
          <a:endParaRPr lang="en-US"/>
        </a:p>
      </dgm:t>
    </dgm:pt>
    <dgm:pt modelId="{4C0B3712-E189-D545-939C-4DA2A769A463}" type="sibTrans" cxnId="{07044B51-5EE4-F84B-BD6A-5EECE83E02E6}">
      <dgm:prSet/>
      <dgm:spPr/>
      <dgm:t>
        <a:bodyPr/>
        <a:lstStyle/>
        <a:p>
          <a:endParaRPr lang="en-US"/>
        </a:p>
      </dgm:t>
    </dgm:pt>
    <dgm:pt modelId="{707F9AD9-6D6A-0642-B889-FC59ACDCD5F1}" type="pres">
      <dgm:prSet presAssocID="{E9016786-663F-644C-8E09-0850F143D936}" presName="diagram" presStyleCnt="0">
        <dgm:presLayoutVars>
          <dgm:dir/>
          <dgm:resizeHandles val="exact"/>
        </dgm:presLayoutVars>
      </dgm:prSet>
      <dgm:spPr/>
      <dgm:t>
        <a:bodyPr/>
        <a:lstStyle/>
        <a:p>
          <a:endParaRPr lang="en-US"/>
        </a:p>
      </dgm:t>
    </dgm:pt>
    <dgm:pt modelId="{7815CCA3-9BA8-6340-AB40-5A24E1995580}" type="pres">
      <dgm:prSet presAssocID="{748028AE-292B-3E45-8400-6C9755FB8AD7}" presName="node" presStyleLbl="node1" presStyleIdx="0" presStyleCnt="7">
        <dgm:presLayoutVars>
          <dgm:bulletEnabled val="1"/>
        </dgm:presLayoutVars>
      </dgm:prSet>
      <dgm:spPr/>
      <dgm:t>
        <a:bodyPr/>
        <a:lstStyle/>
        <a:p>
          <a:endParaRPr lang="en-US"/>
        </a:p>
      </dgm:t>
    </dgm:pt>
    <dgm:pt modelId="{BE8BAB93-D25A-9943-9D4C-BA3F62BD105C}" type="pres">
      <dgm:prSet presAssocID="{1B9B4DF2-5A8D-8543-A3D3-E93A57A056A6}" presName="sibTrans" presStyleCnt="0"/>
      <dgm:spPr/>
    </dgm:pt>
    <dgm:pt modelId="{1BF431B2-0036-9E41-ACA6-26D44ED06AD5}" type="pres">
      <dgm:prSet presAssocID="{BA64118F-5D60-C141-8C08-24954CD3E944}" presName="node" presStyleLbl="node1" presStyleIdx="1" presStyleCnt="7">
        <dgm:presLayoutVars>
          <dgm:bulletEnabled val="1"/>
        </dgm:presLayoutVars>
      </dgm:prSet>
      <dgm:spPr/>
      <dgm:t>
        <a:bodyPr/>
        <a:lstStyle/>
        <a:p>
          <a:endParaRPr lang="en-US"/>
        </a:p>
      </dgm:t>
    </dgm:pt>
    <dgm:pt modelId="{E99BDEF5-AEED-7942-9162-1F6F51776913}" type="pres">
      <dgm:prSet presAssocID="{7A02838A-B20C-BF4F-9EC6-0B14B93C7567}" presName="sibTrans" presStyleCnt="0"/>
      <dgm:spPr/>
    </dgm:pt>
    <dgm:pt modelId="{CFCCBC48-C1D8-E949-ACA0-C9D8729B2056}" type="pres">
      <dgm:prSet presAssocID="{35A03147-AEC2-224B-BCEA-8D4A83D9BB1C}" presName="node" presStyleLbl="node1" presStyleIdx="2" presStyleCnt="7">
        <dgm:presLayoutVars>
          <dgm:bulletEnabled val="1"/>
        </dgm:presLayoutVars>
      </dgm:prSet>
      <dgm:spPr/>
      <dgm:t>
        <a:bodyPr/>
        <a:lstStyle/>
        <a:p>
          <a:endParaRPr lang="en-US"/>
        </a:p>
      </dgm:t>
    </dgm:pt>
    <dgm:pt modelId="{4C8FFB57-3763-9646-8A15-CE0DB7E72899}" type="pres">
      <dgm:prSet presAssocID="{11268A38-E739-064E-B429-80AD9C436AB9}" presName="sibTrans" presStyleCnt="0"/>
      <dgm:spPr/>
    </dgm:pt>
    <dgm:pt modelId="{98031CA6-2F34-5940-A9EF-DBBAC311C9EA}" type="pres">
      <dgm:prSet presAssocID="{643744F9-347A-EC49-BD1E-DCA996BC6909}" presName="node" presStyleLbl="node1" presStyleIdx="3" presStyleCnt="7">
        <dgm:presLayoutVars>
          <dgm:bulletEnabled val="1"/>
        </dgm:presLayoutVars>
      </dgm:prSet>
      <dgm:spPr/>
      <dgm:t>
        <a:bodyPr/>
        <a:lstStyle/>
        <a:p>
          <a:endParaRPr lang="en-US"/>
        </a:p>
      </dgm:t>
    </dgm:pt>
    <dgm:pt modelId="{680F3277-1951-A946-975A-3864D0480ADC}" type="pres">
      <dgm:prSet presAssocID="{3BFFCF7B-C4D1-3E42-B059-B7379514DBE5}" presName="sibTrans" presStyleCnt="0"/>
      <dgm:spPr/>
    </dgm:pt>
    <dgm:pt modelId="{8C8840B8-4DA7-4147-91AA-FF44756E57F8}" type="pres">
      <dgm:prSet presAssocID="{A4AE989A-C9EF-F94C-9D1C-73C3FF7FBC32}" presName="node" presStyleLbl="node1" presStyleIdx="4" presStyleCnt="7">
        <dgm:presLayoutVars>
          <dgm:bulletEnabled val="1"/>
        </dgm:presLayoutVars>
      </dgm:prSet>
      <dgm:spPr/>
      <dgm:t>
        <a:bodyPr/>
        <a:lstStyle/>
        <a:p>
          <a:endParaRPr lang="en-US"/>
        </a:p>
      </dgm:t>
    </dgm:pt>
    <dgm:pt modelId="{6F4F5F5E-B9BF-BF45-8CF6-C3183FBDC1FF}" type="pres">
      <dgm:prSet presAssocID="{95777E50-977E-774D-A44E-09423F8AADAE}" presName="sibTrans" presStyleCnt="0"/>
      <dgm:spPr/>
    </dgm:pt>
    <dgm:pt modelId="{DFCF94B7-1882-704A-B729-0BB58E9E764E}" type="pres">
      <dgm:prSet presAssocID="{95E86FA2-82C3-C343-A693-746722C6FE89}" presName="node" presStyleLbl="node1" presStyleIdx="5" presStyleCnt="7">
        <dgm:presLayoutVars>
          <dgm:bulletEnabled val="1"/>
        </dgm:presLayoutVars>
      </dgm:prSet>
      <dgm:spPr/>
      <dgm:t>
        <a:bodyPr/>
        <a:lstStyle/>
        <a:p>
          <a:endParaRPr lang="en-US"/>
        </a:p>
      </dgm:t>
    </dgm:pt>
    <dgm:pt modelId="{8263FEB7-6CE0-F743-A5BA-B4F4789B8FCF}" type="pres">
      <dgm:prSet presAssocID="{A03D1977-1338-DA48-89FB-BEC344FBDC2B}" presName="sibTrans" presStyleCnt="0"/>
      <dgm:spPr/>
    </dgm:pt>
    <dgm:pt modelId="{3B98AAA2-59E1-A047-AA65-F74C70FD9DD8}" type="pres">
      <dgm:prSet presAssocID="{731C9B11-D69C-9942-92B6-DAFC9514C5EC}" presName="node" presStyleLbl="node1" presStyleIdx="6" presStyleCnt="7">
        <dgm:presLayoutVars>
          <dgm:bulletEnabled val="1"/>
        </dgm:presLayoutVars>
      </dgm:prSet>
      <dgm:spPr/>
      <dgm:t>
        <a:bodyPr/>
        <a:lstStyle/>
        <a:p>
          <a:endParaRPr lang="en-US"/>
        </a:p>
      </dgm:t>
    </dgm:pt>
  </dgm:ptLst>
  <dgm:cxnLst>
    <dgm:cxn modelId="{9108A251-FD24-BA4D-9D1C-3D1B711A990F}" type="presOf" srcId="{2B8CE710-0EE8-7C4E-8287-1067552DBFA0}" destId="{98031CA6-2F34-5940-A9EF-DBBAC311C9EA}" srcOrd="0" destOrd="1" presId="urn:microsoft.com/office/officeart/2005/8/layout/default#1"/>
    <dgm:cxn modelId="{CA867219-B81C-9D41-B5DB-2CC14F37065C}" srcId="{E9016786-663F-644C-8E09-0850F143D936}" destId="{748028AE-292B-3E45-8400-6C9755FB8AD7}" srcOrd="0" destOrd="0" parTransId="{4AEC4BD3-6153-564C-AA86-7BF14E7D610A}" sibTransId="{1B9B4DF2-5A8D-8543-A3D3-E93A57A056A6}"/>
    <dgm:cxn modelId="{9BFB5570-6850-D245-BACC-994D61A0E9DF}" type="presOf" srcId="{748028AE-292B-3E45-8400-6C9755FB8AD7}" destId="{7815CCA3-9BA8-6340-AB40-5A24E1995580}" srcOrd="0" destOrd="0" presId="urn:microsoft.com/office/officeart/2005/8/layout/default#1"/>
    <dgm:cxn modelId="{F9624A4E-5A44-1149-A2EF-3C2178E59E8D}" srcId="{A4AE989A-C9EF-F94C-9D1C-73C3FF7FBC32}" destId="{0758A54B-343E-7D41-999F-8C5DA15B84F5}" srcOrd="0" destOrd="0" parTransId="{474F65F5-CBD8-2E47-A0D6-DDDADDA66578}" sibTransId="{02946564-5378-1E47-A8BB-B63623A9E021}"/>
    <dgm:cxn modelId="{EE7BC07F-106C-8941-B297-05F7291C7D35}" type="presOf" srcId="{EEBF43BA-51F2-4D4F-B208-20641D4F3EFA}" destId="{1BF431B2-0036-9E41-ACA6-26D44ED06AD5}" srcOrd="0" destOrd="1" presId="urn:microsoft.com/office/officeart/2005/8/layout/default#1"/>
    <dgm:cxn modelId="{D4E6BE87-2FB0-364D-A96B-22C7FD381B19}" srcId="{E9016786-663F-644C-8E09-0850F143D936}" destId="{643744F9-347A-EC49-BD1E-DCA996BC6909}" srcOrd="3" destOrd="0" parTransId="{3C3BCDF6-0796-8443-A8E6-11E54289F4B3}" sibTransId="{3BFFCF7B-C4D1-3E42-B059-B7379514DBE5}"/>
    <dgm:cxn modelId="{572B851C-0FE6-AF42-A94C-E8AE806DC062}" type="presOf" srcId="{A6007E5E-F4A1-464C-BAC2-E861C2D32987}" destId="{CFCCBC48-C1D8-E949-ACA0-C9D8729B2056}" srcOrd="0" destOrd="1" presId="urn:microsoft.com/office/officeart/2005/8/layout/default#1"/>
    <dgm:cxn modelId="{8A69AB88-0A6A-7848-9448-E0F7FBB95B40}" type="presOf" srcId="{731C9B11-D69C-9942-92B6-DAFC9514C5EC}" destId="{3B98AAA2-59E1-A047-AA65-F74C70FD9DD8}" srcOrd="0" destOrd="0" presId="urn:microsoft.com/office/officeart/2005/8/layout/default#1"/>
    <dgm:cxn modelId="{64570255-8925-094D-8CC6-E2AFFE140BB6}" type="presOf" srcId="{643744F9-347A-EC49-BD1E-DCA996BC6909}" destId="{98031CA6-2F34-5940-A9EF-DBBAC311C9EA}" srcOrd="0" destOrd="0" presId="urn:microsoft.com/office/officeart/2005/8/layout/default#1"/>
    <dgm:cxn modelId="{2F8C0714-0796-7E49-8C06-AB27F1887106}" srcId="{35A03147-AEC2-224B-BCEA-8D4A83D9BB1C}" destId="{A6007E5E-F4A1-464C-BAC2-E861C2D32987}" srcOrd="0" destOrd="0" parTransId="{4F71B427-6F6C-F340-9228-DFDA4F68BF6A}" sibTransId="{0B45B32D-CABE-E644-B6EF-8AE1930C35BD}"/>
    <dgm:cxn modelId="{A4DB1DD4-FBDD-1B40-8823-64527B677EC5}" srcId="{BA64118F-5D60-C141-8C08-24954CD3E944}" destId="{EEBF43BA-51F2-4D4F-B208-20641D4F3EFA}" srcOrd="0" destOrd="0" parTransId="{D3D895FB-FC8F-DC40-977A-2753D77C327C}" sibTransId="{82A7E3B2-0BC1-5B4F-BEB0-A49286BC5E3B}"/>
    <dgm:cxn modelId="{07044B51-5EE4-F84B-BD6A-5EECE83E02E6}" srcId="{731C9B11-D69C-9942-92B6-DAFC9514C5EC}" destId="{0310C06C-35C9-DC40-BF81-736BBFABC143}" srcOrd="0" destOrd="0" parTransId="{FC362345-2635-3849-BF5C-4452EF2AF0AC}" sibTransId="{4C0B3712-E189-D545-939C-4DA2A769A463}"/>
    <dgm:cxn modelId="{3666BD4F-6962-CE47-A322-6B58AD92AD8E}" type="presOf" srcId="{E9016786-663F-644C-8E09-0850F143D936}" destId="{707F9AD9-6D6A-0642-B889-FC59ACDCD5F1}" srcOrd="0" destOrd="0" presId="urn:microsoft.com/office/officeart/2005/8/layout/default#1"/>
    <dgm:cxn modelId="{EC6014E9-CF9F-4346-B789-DA69784A4DAF}" srcId="{E9016786-663F-644C-8E09-0850F143D936}" destId="{BA64118F-5D60-C141-8C08-24954CD3E944}" srcOrd="1" destOrd="0" parTransId="{72ABD724-3239-9140-AC11-F1108D4E4B08}" sibTransId="{7A02838A-B20C-BF4F-9EC6-0B14B93C7567}"/>
    <dgm:cxn modelId="{B1EB67BC-DDF1-7E43-B7B8-92B631F80BC4}" srcId="{748028AE-292B-3E45-8400-6C9755FB8AD7}" destId="{8B818597-B820-8D47-A99B-9C1FF6B6AF9D}" srcOrd="0" destOrd="0" parTransId="{91A95271-55D3-364A-8893-06D657F43F71}" sibTransId="{40B8DE93-CA3A-214D-BE43-2DD2AAFA3501}"/>
    <dgm:cxn modelId="{E579F914-57E3-B243-A0AD-6A078F896C95}" srcId="{E9016786-663F-644C-8E09-0850F143D936}" destId="{A4AE989A-C9EF-F94C-9D1C-73C3FF7FBC32}" srcOrd="4" destOrd="0" parTransId="{A0268B75-46CA-5D4C-B0C1-F3C85E1AFE4B}" sibTransId="{95777E50-977E-774D-A44E-09423F8AADAE}"/>
    <dgm:cxn modelId="{365DF208-5A00-844D-AC39-3AE71410FAE5}" type="presOf" srcId="{A4AE989A-C9EF-F94C-9D1C-73C3FF7FBC32}" destId="{8C8840B8-4DA7-4147-91AA-FF44756E57F8}" srcOrd="0" destOrd="0" presId="urn:microsoft.com/office/officeart/2005/8/layout/default#1"/>
    <dgm:cxn modelId="{8F3AD7A3-D6A5-8447-B883-C35DC47EC3DF}" srcId="{E9016786-663F-644C-8E09-0850F143D936}" destId="{95E86FA2-82C3-C343-A693-746722C6FE89}" srcOrd="5" destOrd="0" parTransId="{C92E9196-10E9-CE40-ABAD-B97D27CB4FBB}" sibTransId="{A03D1977-1338-DA48-89FB-BEC344FBDC2B}"/>
    <dgm:cxn modelId="{03BB3285-FB63-9643-A987-6BCF65725511}" srcId="{643744F9-347A-EC49-BD1E-DCA996BC6909}" destId="{2B8CE710-0EE8-7C4E-8287-1067552DBFA0}" srcOrd="0" destOrd="0" parTransId="{8B0EF3F7-8C5B-CF43-9818-C321E6C4AC5F}" sibTransId="{C32C2A64-C056-E649-9624-48B59FF24554}"/>
    <dgm:cxn modelId="{A0378798-9576-B346-9508-68019F718545}" type="presOf" srcId="{8B818597-B820-8D47-A99B-9C1FF6B6AF9D}" destId="{7815CCA3-9BA8-6340-AB40-5A24E1995580}" srcOrd="0" destOrd="1" presId="urn:microsoft.com/office/officeart/2005/8/layout/default#1"/>
    <dgm:cxn modelId="{5AA5ED02-0194-4B4D-8A6E-5EB1CE38C3DA}" type="presOf" srcId="{5CC79C39-1FF6-EE4C-AC2A-473007C6D203}" destId="{DFCF94B7-1882-704A-B729-0BB58E9E764E}" srcOrd="0" destOrd="1" presId="urn:microsoft.com/office/officeart/2005/8/layout/default#1"/>
    <dgm:cxn modelId="{57F57268-392C-724C-A488-475135E150F6}" type="presOf" srcId="{0758A54B-343E-7D41-999F-8C5DA15B84F5}" destId="{8C8840B8-4DA7-4147-91AA-FF44756E57F8}" srcOrd="0" destOrd="1" presId="urn:microsoft.com/office/officeart/2005/8/layout/default#1"/>
    <dgm:cxn modelId="{D176457B-7B75-0A4E-9515-39CF4186ECF7}" srcId="{E9016786-663F-644C-8E09-0850F143D936}" destId="{35A03147-AEC2-224B-BCEA-8D4A83D9BB1C}" srcOrd="2" destOrd="0" parTransId="{75F60331-8FF3-D740-8A85-428ECC1FD97B}" sibTransId="{11268A38-E739-064E-B429-80AD9C436AB9}"/>
    <dgm:cxn modelId="{C58F34ED-FACD-FA45-9DE5-0E27C803BB95}" type="presOf" srcId="{BA64118F-5D60-C141-8C08-24954CD3E944}" destId="{1BF431B2-0036-9E41-ACA6-26D44ED06AD5}" srcOrd="0" destOrd="0" presId="urn:microsoft.com/office/officeart/2005/8/layout/default#1"/>
    <dgm:cxn modelId="{A1FF9325-5A63-AA46-B184-2F9712D9D5B2}" srcId="{95E86FA2-82C3-C343-A693-746722C6FE89}" destId="{5CC79C39-1FF6-EE4C-AC2A-473007C6D203}" srcOrd="0" destOrd="0" parTransId="{35E880F0-1548-A74F-ACE3-873E193163C4}" sibTransId="{04C068D0-6462-2141-B61C-69859D5DC63E}"/>
    <dgm:cxn modelId="{39F89691-15B3-854E-BFEC-F406369B795A}" srcId="{E9016786-663F-644C-8E09-0850F143D936}" destId="{731C9B11-D69C-9942-92B6-DAFC9514C5EC}" srcOrd="6" destOrd="0" parTransId="{1B5047AE-7F9C-E845-BACE-B8C9C989D985}" sibTransId="{3294F4A4-9FB1-FB43-BFA1-1188EE47667F}"/>
    <dgm:cxn modelId="{6A9DA0BE-2629-614F-A10C-178B108BDF4A}" type="presOf" srcId="{0310C06C-35C9-DC40-BF81-736BBFABC143}" destId="{3B98AAA2-59E1-A047-AA65-F74C70FD9DD8}" srcOrd="0" destOrd="1" presId="urn:microsoft.com/office/officeart/2005/8/layout/default#1"/>
    <dgm:cxn modelId="{687292EA-2C07-3A4B-9A4B-DE28409A9BC7}" type="presOf" srcId="{35A03147-AEC2-224B-BCEA-8D4A83D9BB1C}" destId="{CFCCBC48-C1D8-E949-ACA0-C9D8729B2056}" srcOrd="0" destOrd="0" presId="urn:microsoft.com/office/officeart/2005/8/layout/default#1"/>
    <dgm:cxn modelId="{01B00989-FF13-6346-89A5-E94A39B982DF}" type="presOf" srcId="{95E86FA2-82C3-C343-A693-746722C6FE89}" destId="{DFCF94B7-1882-704A-B729-0BB58E9E764E}" srcOrd="0" destOrd="0" presId="urn:microsoft.com/office/officeart/2005/8/layout/default#1"/>
    <dgm:cxn modelId="{F34E7C08-23FA-9B40-9354-CE13FFA9E5C5}" type="presParOf" srcId="{707F9AD9-6D6A-0642-B889-FC59ACDCD5F1}" destId="{7815CCA3-9BA8-6340-AB40-5A24E1995580}" srcOrd="0" destOrd="0" presId="urn:microsoft.com/office/officeart/2005/8/layout/default#1"/>
    <dgm:cxn modelId="{0DD09D1A-6A7E-7D49-AFF2-EB3144D2BE6F}" type="presParOf" srcId="{707F9AD9-6D6A-0642-B889-FC59ACDCD5F1}" destId="{BE8BAB93-D25A-9943-9D4C-BA3F62BD105C}" srcOrd="1" destOrd="0" presId="urn:microsoft.com/office/officeart/2005/8/layout/default#1"/>
    <dgm:cxn modelId="{DBDB2F46-DC78-674F-A27E-37E71C238F63}" type="presParOf" srcId="{707F9AD9-6D6A-0642-B889-FC59ACDCD5F1}" destId="{1BF431B2-0036-9E41-ACA6-26D44ED06AD5}" srcOrd="2" destOrd="0" presId="urn:microsoft.com/office/officeart/2005/8/layout/default#1"/>
    <dgm:cxn modelId="{721E6E6B-E6E4-AD4E-9E8C-F5D9292CACA0}" type="presParOf" srcId="{707F9AD9-6D6A-0642-B889-FC59ACDCD5F1}" destId="{E99BDEF5-AEED-7942-9162-1F6F51776913}" srcOrd="3" destOrd="0" presId="urn:microsoft.com/office/officeart/2005/8/layout/default#1"/>
    <dgm:cxn modelId="{06C3D38D-E3D1-DA43-9804-ED59FF728DD1}" type="presParOf" srcId="{707F9AD9-6D6A-0642-B889-FC59ACDCD5F1}" destId="{CFCCBC48-C1D8-E949-ACA0-C9D8729B2056}" srcOrd="4" destOrd="0" presId="urn:microsoft.com/office/officeart/2005/8/layout/default#1"/>
    <dgm:cxn modelId="{060135A8-3D39-6749-B67C-C2195737110B}" type="presParOf" srcId="{707F9AD9-6D6A-0642-B889-FC59ACDCD5F1}" destId="{4C8FFB57-3763-9646-8A15-CE0DB7E72899}" srcOrd="5" destOrd="0" presId="urn:microsoft.com/office/officeart/2005/8/layout/default#1"/>
    <dgm:cxn modelId="{265BFC14-AAF0-2645-98A4-3A9C774A61CA}" type="presParOf" srcId="{707F9AD9-6D6A-0642-B889-FC59ACDCD5F1}" destId="{98031CA6-2F34-5940-A9EF-DBBAC311C9EA}" srcOrd="6" destOrd="0" presId="urn:microsoft.com/office/officeart/2005/8/layout/default#1"/>
    <dgm:cxn modelId="{A6D3FDD3-03D1-3C4C-9378-495062BF6F59}" type="presParOf" srcId="{707F9AD9-6D6A-0642-B889-FC59ACDCD5F1}" destId="{680F3277-1951-A946-975A-3864D0480ADC}" srcOrd="7" destOrd="0" presId="urn:microsoft.com/office/officeart/2005/8/layout/default#1"/>
    <dgm:cxn modelId="{A9A11E53-D69A-9D47-A0DF-1D5ED62B175A}" type="presParOf" srcId="{707F9AD9-6D6A-0642-B889-FC59ACDCD5F1}" destId="{8C8840B8-4DA7-4147-91AA-FF44756E57F8}" srcOrd="8" destOrd="0" presId="urn:microsoft.com/office/officeart/2005/8/layout/default#1"/>
    <dgm:cxn modelId="{34775D1B-9B18-FE46-A0C7-803935AEFAB6}" type="presParOf" srcId="{707F9AD9-6D6A-0642-B889-FC59ACDCD5F1}" destId="{6F4F5F5E-B9BF-BF45-8CF6-C3183FBDC1FF}" srcOrd="9" destOrd="0" presId="urn:microsoft.com/office/officeart/2005/8/layout/default#1"/>
    <dgm:cxn modelId="{67F01017-F991-2740-A300-4F0C0EAE90C9}" type="presParOf" srcId="{707F9AD9-6D6A-0642-B889-FC59ACDCD5F1}" destId="{DFCF94B7-1882-704A-B729-0BB58E9E764E}" srcOrd="10" destOrd="0" presId="urn:microsoft.com/office/officeart/2005/8/layout/default#1"/>
    <dgm:cxn modelId="{CE47DFD0-9FEC-0F44-8B07-FE5D0F712C4E}" type="presParOf" srcId="{707F9AD9-6D6A-0642-B889-FC59ACDCD5F1}" destId="{8263FEB7-6CE0-F743-A5BA-B4F4789B8FCF}" srcOrd="11" destOrd="0" presId="urn:microsoft.com/office/officeart/2005/8/layout/default#1"/>
    <dgm:cxn modelId="{C71F9CA7-2310-C545-90AA-DD1F8A9FC629}" type="presParOf" srcId="{707F9AD9-6D6A-0642-B889-FC59ACDCD5F1}" destId="{3B98AAA2-59E1-A047-AA65-F74C70FD9DD8}"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C35910-0DCD-EF48-A38F-A5E022A92558}"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3F7141A-B7D6-B14E-9DB6-1BA6FD9F9253}">
      <dgm:prSet/>
      <dgm:spPr/>
      <dgm:t>
        <a:bodyPr/>
        <a:lstStyle/>
        <a:p>
          <a:r>
            <a:rPr lang="en-US" smtClean="0">
              <a:solidFill>
                <a:schemeClr val="tx2">
                  <a:lumMod val="10000"/>
                </a:schemeClr>
              </a:solidFill>
            </a:rPr>
            <a:t>Continuing to perform the function of the original program but modifying the function to perform malicious activity or to disguise other malicious activity</a:t>
          </a:r>
          <a:endParaRPr lang="en-US" dirty="0" smtClean="0">
            <a:solidFill>
              <a:schemeClr val="tx2">
                <a:lumMod val="10000"/>
              </a:schemeClr>
            </a:solidFill>
          </a:endParaRPr>
        </a:p>
      </dgm:t>
    </dgm:pt>
    <dgm:pt modelId="{537973F9-7BC5-F049-8163-AB42B6670407}" type="parTrans" cxnId="{487F1F1D-DF25-A34A-AF4E-3028BB87D748}">
      <dgm:prSet/>
      <dgm:spPr/>
      <dgm:t>
        <a:bodyPr/>
        <a:lstStyle/>
        <a:p>
          <a:endParaRPr lang="en-US"/>
        </a:p>
      </dgm:t>
    </dgm:pt>
    <dgm:pt modelId="{40F76A6C-E925-4346-89AE-831961F6D246}" type="sibTrans" cxnId="{487F1F1D-DF25-A34A-AF4E-3028BB87D748}">
      <dgm:prSet/>
      <dgm:spPr/>
      <dgm:t>
        <a:bodyPr/>
        <a:lstStyle/>
        <a:p>
          <a:endParaRPr lang="en-US"/>
        </a:p>
      </dgm:t>
    </dgm:pt>
    <dgm:pt modelId="{271F526E-B80C-734B-9B37-C5826579F668}">
      <dgm:prSet/>
      <dgm:spPr/>
      <dgm:t>
        <a:bodyPr/>
        <a:lstStyle/>
        <a:p>
          <a:r>
            <a:rPr lang="en-US" dirty="0" smtClean="0">
              <a:solidFill>
                <a:schemeClr val="tx2">
                  <a:lumMod val="10000"/>
                </a:schemeClr>
              </a:solidFill>
            </a:rPr>
            <a:t>Performing a malicious function that completely replaces the function of the original program</a:t>
          </a:r>
          <a:endParaRPr lang="en-US" dirty="0">
            <a:solidFill>
              <a:schemeClr val="tx2">
                <a:lumMod val="10000"/>
              </a:schemeClr>
            </a:solidFill>
          </a:endParaRPr>
        </a:p>
      </dgm:t>
    </dgm:pt>
    <dgm:pt modelId="{8187E210-CD6C-614C-A761-796E984F198D}" type="parTrans" cxnId="{7F710BE7-F67C-DF4E-A909-248A0F42BE56}">
      <dgm:prSet/>
      <dgm:spPr/>
      <dgm:t>
        <a:bodyPr/>
        <a:lstStyle/>
        <a:p>
          <a:endParaRPr lang="en-US"/>
        </a:p>
      </dgm:t>
    </dgm:pt>
    <dgm:pt modelId="{CF79A4EF-6612-0443-AFE6-DC59607F60A4}" type="sibTrans" cxnId="{7F710BE7-F67C-DF4E-A909-248A0F42BE56}">
      <dgm:prSet/>
      <dgm:spPr/>
      <dgm:t>
        <a:bodyPr/>
        <a:lstStyle/>
        <a:p>
          <a:endParaRPr lang="en-US"/>
        </a:p>
      </dgm:t>
    </dgm:pt>
    <dgm:pt modelId="{883662EF-AB9A-4D49-AC22-E95593129BE4}">
      <dgm:prSet phldrT="[Text]"/>
      <dgm:spPr/>
      <dgm:t>
        <a:bodyPr/>
        <a:lstStyle/>
        <a:p>
          <a:r>
            <a:rPr lang="en-US" dirty="0" smtClean="0">
              <a:solidFill>
                <a:schemeClr val="tx2">
                  <a:lumMod val="10000"/>
                </a:schemeClr>
              </a:solidFill>
            </a:rPr>
            <a:t>Continuing to perform the function of the original program and additionally performing a separate malicious activity</a:t>
          </a:r>
          <a:endParaRPr lang="en-US" dirty="0"/>
        </a:p>
      </dgm:t>
    </dgm:pt>
    <dgm:pt modelId="{C3E4AEA1-0409-FC41-8D75-7D04CCB404F5}" type="sibTrans" cxnId="{29813D93-8596-F047-B1C1-A12D521467F1}">
      <dgm:prSet/>
      <dgm:spPr/>
      <dgm:t>
        <a:bodyPr/>
        <a:lstStyle/>
        <a:p>
          <a:endParaRPr lang="en-US"/>
        </a:p>
      </dgm:t>
    </dgm:pt>
    <dgm:pt modelId="{18058911-54A3-2D4A-AAFE-45C32F9E4129}" type="parTrans" cxnId="{29813D93-8596-F047-B1C1-A12D521467F1}">
      <dgm:prSet/>
      <dgm:spPr/>
      <dgm:t>
        <a:bodyPr/>
        <a:lstStyle/>
        <a:p>
          <a:endParaRPr lang="en-US"/>
        </a:p>
      </dgm:t>
    </dgm:pt>
    <dgm:pt modelId="{C1CFFA7C-66AF-8F41-8639-A2500FB9EC54}" type="pres">
      <dgm:prSet presAssocID="{90C35910-0DCD-EF48-A38F-A5E022A92558}" presName="Name0" presStyleCnt="0">
        <dgm:presLayoutVars>
          <dgm:chMax val="7"/>
          <dgm:dir/>
          <dgm:animLvl val="lvl"/>
          <dgm:resizeHandles val="exact"/>
        </dgm:presLayoutVars>
      </dgm:prSet>
      <dgm:spPr/>
      <dgm:t>
        <a:bodyPr/>
        <a:lstStyle/>
        <a:p>
          <a:endParaRPr lang="en-US"/>
        </a:p>
      </dgm:t>
    </dgm:pt>
    <dgm:pt modelId="{01263ADA-1746-1F46-B9E9-8F69FB15FA8F}" type="pres">
      <dgm:prSet presAssocID="{883662EF-AB9A-4D49-AC22-E95593129BE4}" presName="circle1" presStyleLbl="node1" presStyleIdx="0" presStyleCnt="3"/>
      <dgm:spPr/>
    </dgm:pt>
    <dgm:pt modelId="{B915621A-0CE4-084F-9090-115DA243A92C}" type="pres">
      <dgm:prSet presAssocID="{883662EF-AB9A-4D49-AC22-E95593129BE4}" presName="space" presStyleCnt="0"/>
      <dgm:spPr/>
    </dgm:pt>
    <dgm:pt modelId="{AAFB111E-6053-4740-8CAC-A81753621570}" type="pres">
      <dgm:prSet presAssocID="{883662EF-AB9A-4D49-AC22-E95593129BE4}" presName="rect1" presStyleLbl="alignAcc1" presStyleIdx="0" presStyleCnt="3"/>
      <dgm:spPr/>
      <dgm:t>
        <a:bodyPr/>
        <a:lstStyle/>
        <a:p>
          <a:endParaRPr lang="en-US"/>
        </a:p>
      </dgm:t>
    </dgm:pt>
    <dgm:pt modelId="{E5BD4E3E-59D0-9B42-9D76-CA64F626F0E6}" type="pres">
      <dgm:prSet presAssocID="{B3F7141A-B7D6-B14E-9DB6-1BA6FD9F9253}" presName="vertSpace2" presStyleLbl="node1" presStyleIdx="0" presStyleCnt="3"/>
      <dgm:spPr/>
    </dgm:pt>
    <dgm:pt modelId="{7ABA2631-92B4-C24C-B751-28DBDF48F692}" type="pres">
      <dgm:prSet presAssocID="{B3F7141A-B7D6-B14E-9DB6-1BA6FD9F9253}" presName="circle2" presStyleLbl="node1" presStyleIdx="1" presStyleCnt="3"/>
      <dgm:spPr>
        <a:solidFill>
          <a:schemeClr val="tx2"/>
        </a:solidFill>
      </dgm:spPr>
    </dgm:pt>
    <dgm:pt modelId="{7D2C653D-41DB-BB4B-B976-D11C30CFC729}" type="pres">
      <dgm:prSet presAssocID="{B3F7141A-B7D6-B14E-9DB6-1BA6FD9F9253}" presName="rect2" presStyleLbl="alignAcc1" presStyleIdx="1" presStyleCnt="3"/>
      <dgm:spPr/>
      <dgm:t>
        <a:bodyPr/>
        <a:lstStyle/>
        <a:p>
          <a:endParaRPr lang="en-US"/>
        </a:p>
      </dgm:t>
    </dgm:pt>
    <dgm:pt modelId="{98CA3A07-A993-CD43-AF74-A4D1EAD73B7D}" type="pres">
      <dgm:prSet presAssocID="{271F526E-B80C-734B-9B37-C5826579F668}" presName="vertSpace3" presStyleLbl="node1" presStyleIdx="1" presStyleCnt="3"/>
      <dgm:spPr/>
    </dgm:pt>
    <dgm:pt modelId="{6119918A-F6B3-C046-A342-D5225E39500A}" type="pres">
      <dgm:prSet presAssocID="{271F526E-B80C-734B-9B37-C5826579F668}" presName="circle3" presStyleLbl="node1" presStyleIdx="2" presStyleCnt="3"/>
      <dgm:spPr/>
    </dgm:pt>
    <dgm:pt modelId="{1BA5C546-8206-B540-A05B-2B78B4EDDE6E}" type="pres">
      <dgm:prSet presAssocID="{271F526E-B80C-734B-9B37-C5826579F668}" presName="rect3" presStyleLbl="alignAcc1" presStyleIdx="2" presStyleCnt="3"/>
      <dgm:spPr/>
      <dgm:t>
        <a:bodyPr/>
        <a:lstStyle/>
        <a:p>
          <a:endParaRPr lang="en-US"/>
        </a:p>
      </dgm:t>
    </dgm:pt>
    <dgm:pt modelId="{88B4EF2B-3B58-2A45-9E07-367ECC9E0D36}" type="pres">
      <dgm:prSet presAssocID="{883662EF-AB9A-4D49-AC22-E95593129BE4}" presName="rect1ParTxNoCh" presStyleLbl="alignAcc1" presStyleIdx="2" presStyleCnt="3">
        <dgm:presLayoutVars>
          <dgm:chMax val="1"/>
          <dgm:bulletEnabled val="1"/>
        </dgm:presLayoutVars>
      </dgm:prSet>
      <dgm:spPr/>
      <dgm:t>
        <a:bodyPr/>
        <a:lstStyle/>
        <a:p>
          <a:endParaRPr lang="en-US"/>
        </a:p>
      </dgm:t>
    </dgm:pt>
    <dgm:pt modelId="{EC5381A7-CA1B-2D49-A6D3-293D7D7ED510}" type="pres">
      <dgm:prSet presAssocID="{B3F7141A-B7D6-B14E-9DB6-1BA6FD9F9253}" presName="rect2ParTxNoCh" presStyleLbl="alignAcc1" presStyleIdx="2" presStyleCnt="3">
        <dgm:presLayoutVars>
          <dgm:chMax val="1"/>
          <dgm:bulletEnabled val="1"/>
        </dgm:presLayoutVars>
      </dgm:prSet>
      <dgm:spPr/>
      <dgm:t>
        <a:bodyPr/>
        <a:lstStyle/>
        <a:p>
          <a:endParaRPr lang="en-US"/>
        </a:p>
      </dgm:t>
    </dgm:pt>
    <dgm:pt modelId="{0DE669E9-8013-DD47-890E-70E0BCF33B4A}" type="pres">
      <dgm:prSet presAssocID="{271F526E-B80C-734B-9B37-C5826579F668}" presName="rect3ParTxNoCh" presStyleLbl="alignAcc1" presStyleIdx="2" presStyleCnt="3">
        <dgm:presLayoutVars>
          <dgm:chMax val="1"/>
          <dgm:bulletEnabled val="1"/>
        </dgm:presLayoutVars>
      </dgm:prSet>
      <dgm:spPr/>
      <dgm:t>
        <a:bodyPr/>
        <a:lstStyle/>
        <a:p>
          <a:endParaRPr lang="en-US"/>
        </a:p>
      </dgm:t>
    </dgm:pt>
  </dgm:ptLst>
  <dgm:cxnLst>
    <dgm:cxn modelId="{29813D93-8596-F047-B1C1-A12D521467F1}" srcId="{90C35910-0DCD-EF48-A38F-A5E022A92558}" destId="{883662EF-AB9A-4D49-AC22-E95593129BE4}" srcOrd="0" destOrd="0" parTransId="{18058911-54A3-2D4A-AAFE-45C32F9E4129}" sibTransId="{C3E4AEA1-0409-FC41-8D75-7D04CCB404F5}"/>
    <dgm:cxn modelId="{A0CE4B01-AA58-3247-90D4-415DCA0C3A2B}" type="presOf" srcId="{271F526E-B80C-734B-9B37-C5826579F668}" destId="{1BA5C546-8206-B540-A05B-2B78B4EDDE6E}" srcOrd="0" destOrd="0" presId="urn:microsoft.com/office/officeart/2005/8/layout/target3"/>
    <dgm:cxn modelId="{7F710BE7-F67C-DF4E-A909-248A0F42BE56}" srcId="{90C35910-0DCD-EF48-A38F-A5E022A92558}" destId="{271F526E-B80C-734B-9B37-C5826579F668}" srcOrd="2" destOrd="0" parTransId="{8187E210-CD6C-614C-A761-796E984F198D}" sibTransId="{CF79A4EF-6612-0443-AFE6-DC59607F60A4}"/>
    <dgm:cxn modelId="{5258DA86-ED06-6B40-9E62-9D81F6FFA8C8}" type="presOf" srcId="{B3F7141A-B7D6-B14E-9DB6-1BA6FD9F9253}" destId="{EC5381A7-CA1B-2D49-A6D3-293D7D7ED510}" srcOrd="1" destOrd="0" presId="urn:microsoft.com/office/officeart/2005/8/layout/target3"/>
    <dgm:cxn modelId="{1E5757A7-8087-354A-B1DC-1401AC0EFDB6}" type="presOf" srcId="{B3F7141A-B7D6-B14E-9DB6-1BA6FD9F9253}" destId="{7D2C653D-41DB-BB4B-B976-D11C30CFC729}" srcOrd="0" destOrd="0" presId="urn:microsoft.com/office/officeart/2005/8/layout/target3"/>
    <dgm:cxn modelId="{DC8FCCFC-DD29-2B49-BCBA-F450E49D0CC5}" type="presOf" srcId="{90C35910-0DCD-EF48-A38F-A5E022A92558}" destId="{C1CFFA7C-66AF-8F41-8639-A2500FB9EC54}" srcOrd="0" destOrd="0" presId="urn:microsoft.com/office/officeart/2005/8/layout/target3"/>
    <dgm:cxn modelId="{487F1F1D-DF25-A34A-AF4E-3028BB87D748}" srcId="{90C35910-0DCD-EF48-A38F-A5E022A92558}" destId="{B3F7141A-B7D6-B14E-9DB6-1BA6FD9F9253}" srcOrd="1" destOrd="0" parTransId="{537973F9-7BC5-F049-8163-AB42B6670407}" sibTransId="{40F76A6C-E925-4346-89AE-831961F6D246}"/>
    <dgm:cxn modelId="{03F1FCF5-A025-BB4F-A03A-5FE15CDEAFA5}" type="presOf" srcId="{271F526E-B80C-734B-9B37-C5826579F668}" destId="{0DE669E9-8013-DD47-890E-70E0BCF33B4A}" srcOrd="1" destOrd="0" presId="urn:microsoft.com/office/officeart/2005/8/layout/target3"/>
    <dgm:cxn modelId="{8E852CCA-7414-0F4B-9E88-013C3FA056F0}" type="presOf" srcId="{883662EF-AB9A-4D49-AC22-E95593129BE4}" destId="{88B4EF2B-3B58-2A45-9E07-367ECC9E0D36}" srcOrd="1" destOrd="0" presId="urn:microsoft.com/office/officeart/2005/8/layout/target3"/>
    <dgm:cxn modelId="{15AA46AE-F237-774B-B013-EEA2F26972C0}" type="presOf" srcId="{883662EF-AB9A-4D49-AC22-E95593129BE4}" destId="{AAFB111E-6053-4740-8CAC-A81753621570}" srcOrd="0" destOrd="0" presId="urn:microsoft.com/office/officeart/2005/8/layout/target3"/>
    <dgm:cxn modelId="{08AF80A9-CBCC-174E-A3CC-2909D81A1E21}" type="presParOf" srcId="{C1CFFA7C-66AF-8F41-8639-A2500FB9EC54}" destId="{01263ADA-1746-1F46-B9E9-8F69FB15FA8F}" srcOrd="0" destOrd="0" presId="urn:microsoft.com/office/officeart/2005/8/layout/target3"/>
    <dgm:cxn modelId="{70D9B6F5-D276-B148-AAA5-06FE9B4DA721}" type="presParOf" srcId="{C1CFFA7C-66AF-8F41-8639-A2500FB9EC54}" destId="{B915621A-0CE4-084F-9090-115DA243A92C}" srcOrd="1" destOrd="0" presId="urn:microsoft.com/office/officeart/2005/8/layout/target3"/>
    <dgm:cxn modelId="{6DCB3A54-C0D4-F140-AC0F-88E75F230183}" type="presParOf" srcId="{C1CFFA7C-66AF-8F41-8639-A2500FB9EC54}" destId="{AAFB111E-6053-4740-8CAC-A81753621570}" srcOrd="2" destOrd="0" presId="urn:microsoft.com/office/officeart/2005/8/layout/target3"/>
    <dgm:cxn modelId="{CA0CDEB4-E1B4-4846-B340-189E03F70159}" type="presParOf" srcId="{C1CFFA7C-66AF-8F41-8639-A2500FB9EC54}" destId="{E5BD4E3E-59D0-9B42-9D76-CA64F626F0E6}" srcOrd="3" destOrd="0" presId="urn:microsoft.com/office/officeart/2005/8/layout/target3"/>
    <dgm:cxn modelId="{95C4BA08-DB6A-3847-A91A-B121F245A0B9}" type="presParOf" srcId="{C1CFFA7C-66AF-8F41-8639-A2500FB9EC54}" destId="{7ABA2631-92B4-C24C-B751-28DBDF48F692}" srcOrd="4" destOrd="0" presId="urn:microsoft.com/office/officeart/2005/8/layout/target3"/>
    <dgm:cxn modelId="{D266A7EB-A2D7-E447-B609-E2BFA37C9D4C}" type="presParOf" srcId="{C1CFFA7C-66AF-8F41-8639-A2500FB9EC54}" destId="{7D2C653D-41DB-BB4B-B976-D11C30CFC729}" srcOrd="5" destOrd="0" presId="urn:microsoft.com/office/officeart/2005/8/layout/target3"/>
    <dgm:cxn modelId="{D897EC7A-7E0C-C645-B549-EC99002A6C62}" type="presParOf" srcId="{C1CFFA7C-66AF-8F41-8639-A2500FB9EC54}" destId="{98CA3A07-A993-CD43-AF74-A4D1EAD73B7D}" srcOrd="6" destOrd="0" presId="urn:microsoft.com/office/officeart/2005/8/layout/target3"/>
    <dgm:cxn modelId="{8E46EEF7-E316-8243-8B1F-084EB83ECDD4}" type="presParOf" srcId="{C1CFFA7C-66AF-8F41-8639-A2500FB9EC54}" destId="{6119918A-F6B3-C046-A342-D5225E39500A}" srcOrd="7" destOrd="0" presId="urn:microsoft.com/office/officeart/2005/8/layout/target3"/>
    <dgm:cxn modelId="{B6428582-79B9-3648-AE81-9E5E5801863F}" type="presParOf" srcId="{C1CFFA7C-66AF-8F41-8639-A2500FB9EC54}" destId="{1BA5C546-8206-B540-A05B-2B78B4EDDE6E}" srcOrd="8" destOrd="0" presId="urn:microsoft.com/office/officeart/2005/8/layout/target3"/>
    <dgm:cxn modelId="{80E35955-B889-5242-9ED9-AF346E1A6B00}" type="presParOf" srcId="{C1CFFA7C-66AF-8F41-8639-A2500FB9EC54}" destId="{88B4EF2B-3B58-2A45-9E07-367ECC9E0D36}" srcOrd="9" destOrd="0" presId="urn:microsoft.com/office/officeart/2005/8/layout/target3"/>
    <dgm:cxn modelId="{A739DA2F-F5C7-574F-9393-FABD90ABFDD7}" type="presParOf" srcId="{C1CFFA7C-66AF-8F41-8639-A2500FB9EC54}" destId="{EC5381A7-CA1B-2D49-A6D3-293D7D7ED510}" srcOrd="10" destOrd="0" presId="urn:microsoft.com/office/officeart/2005/8/layout/target3"/>
    <dgm:cxn modelId="{C0DCF030-8402-F448-9710-A80638D00639}" type="presParOf" srcId="{C1CFFA7C-66AF-8F41-8639-A2500FB9EC54}" destId="{0DE669E9-8013-DD47-890E-70E0BCF33B4A}"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4E1FD6-45C4-3B4B-BD36-62948B74CA1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997B4A1-D7A0-6F43-9A74-A2E7E4EF8054}">
      <dgm:prSet custT="1"/>
      <dgm:spPr/>
      <dgm:t>
        <a:bodyPr/>
        <a:lstStyle/>
        <a:p>
          <a:pPr rtl="0"/>
          <a:r>
            <a:rPr lang="en-US" sz="1800" dirty="0" err="1" smtClean="0"/>
            <a:t>Keylogger</a:t>
          </a:r>
          <a:endParaRPr lang="en-US" sz="1800" dirty="0"/>
        </a:p>
      </dgm:t>
    </dgm:pt>
    <dgm:pt modelId="{D2B6D1C9-BC2D-6543-BF92-BE4EB5C900E2}" type="parTrans" cxnId="{772C4058-C162-4844-A5FF-1E6C639F2CC6}">
      <dgm:prSet/>
      <dgm:spPr/>
      <dgm:t>
        <a:bodyPr/>
        <a:lstStyle/>
        <a:p>
          <a:endParaRPr lang="en-US"/>
        </a:p>
      </dgm:t>
    </dgm:pt>
    <dgm:pt modelId="{6C14A7CA-016A-C74B-9DC6-73E2BA883FA1}" type="sibTrans" cxnId="{772C4058-C162-4844-A5FF-1E6C639F2CC6}">
      <dgm:prSet/>
      <dgm:spPr/>
      <dgm:t>
        <a:bodyPr/>
        <a:lstStyle/>
        <a:p>
          <a:endParaRPr lang="en-US"/>
        </a:p>
      </dgm:t>
    </dgm:pt>
    <dgm:pt modelId="{4C102131-6C3A-3548-AA6E-ECF7D354EC1E}">
      <dgm:prSet/>
      <dgm:spPr/>
      <dgm:t>
        <a:bodyPr/>
        <a:lstStyle/>
        <a:p>
          <a:pPr rtl="0"/>
          <a:r>
            <a:rPr lang="en-US" dirty="0" smtClean="0"/>
            <a:t>Captures keystrokes on the infected machine to allow an attacker to monitor user login and password credentials</a:t>
          </a:r>
          <a:endParaRPr lang="en-US" dirty="0"/>
        </a:p>
      </dgm:t>
    </dgm:pt>
    <dgm:pt modelId="{42388147-F6D9-BE4C-A378-8563C5D4A946}" type="parTrans" cxnId="{F6DA15F7-6C37-F742-9078-128640A3E84F}">
      <dgm:prSet/>
      <dgm:spPr/>
      <dgm:t>
        <a:bodyPr/>
        <a:lstStyle/>
        <a:p>
          <a:endParaRPr lang="en-US"/>
        </a:p>
      </dgm:t>
    </dgm:pt>
    <dgm:pt modelId="{550F9CA7-1E7E-9E47-BAE7-F214D7DB8C1F}" type="sibTrans" cxnId="{F6DA15F7-6C37-F742-9078-128640A3E84F}">
      <dgm:prSet/>
      <dgm:spPr/>
      <dgm:t>
        <a:bodyPr/>
        <a:lstStyle/>
        <a:p>
          <a:endParaRPr lang="en-US"/>
        </a:p>
      </dgm:t>
    </dgm:pt>
    <dgm:pt modelId="{6A9E211A-E010-4B48-86A5-8B97C0DFDC4C}">
      <dgm:prSet custT="1"/>
      <dgm:spPr/>
      <dgm:t>
        <a:bodyPr/>
        <a:lstStyle/>
        <a:p>
          <a:pPr rtl="0"/>
          <a:r>
            <a:rPr lang="en-US" sz="1800" dirty="0" smtClean="0"/>
            <a:t>Spyware</a:t>
          </a:r>
          <a:endParaRPr lang="en-US" sz="1800" dirty="0"/>
        </a:p>
      </dgm:t>
    </dgm:pt>
    <dgm:pt modelId="{E9D51AA1-6722-0C46-8B7C-421644F33CBC}" type="parTrans" cxnId="{EDA7F48B-0CAE-3144-81BC-324CBC18686F}">
      <dgm:prSet/>
      <dgm:spPr/>
      <dgm:t>
        <a:bodyPr/>
        <a:lstStyle/>
        <a:p>
          <a:endParaRPr lang="en-US"/>
        </a:p>
      </dgm:t>
    </dgm:pt>
    <dgm:pt modelId="{E4124A26-CCDF-1A47-A730-296474CA7717}" type="sibTrans" cxnId="{EDA7F48B-0CAE-3144-81BC-324CBC18686F}">
      <dgm:prSet/>
      <dgm:spPr/>
      <dgm:t>
        <a:bodyPr/>
        <a:lstStyle/>
        <a:p>
          <a:endParaRPr lang="en-US"/>
        </a:p>
      </dgm:t>
    </dgm:pt>
    <dgm:pt modelId="{7C1A7099-05AA-DF45-B5F9-A4EAF152251C}">
      <dgm:prSet/>
      <dgm:spPr/>
      <dgm:t>
        <a:bodyPr/>
        <a:lstStyle/>
        <a:p>
          <a:pPr rtl="0"/>
          <a:r>
            <a:rPr lang="en-US" dirty="0" smtClean="0"/>
            <a:t>Developed in response to efforts to try and stop </a:t>
          </a:r>
          <a:r>
            <a:rPr lang="en-US" dirty="0" err="1" smtClean="0"/>
            <a:t>keylogging</a:t>
          </a:r>
          <a:endParaRPr lang="en-US" dirty="0"/>
        </a:p>
      </dgm:t>
    </dgm:pt>
    <dgm:pt modelId="{17845631-0F4C-764E-ABE6-94F255B59916}" type="parTrans" cxnId="{87403540-6973-E541-8F0E-1810809C549A}">
      <dgm:prSet/>
      <dgm:spPr/>
      <dgm:t>
        <a:bodyPr/>
        <a:lstStyle/>
        <a:p>
          <a:endParaRPr lang="en-US"/>
        </a:p>
      </dgm:t>
    </dgm:pt>
    <dgm:pt modelId="{6F3BD5F7-007E-2E47-88DD-299B2DC07D16}" type="sibTrans" cxnId="{87403540-6973-E541-8F0E-1810809C549A}">
      <dgm:prSet/>
      <dgm:spPr/>
      <dgm:t>
        <a:bodyPr/>
        <a:lstStyle/>
        <a:p>
          <a:endParaRPr lang="en-US"/>
        </a:p>
      </dgm:t>
    </dgm:pt>
    <dgm:pt modelId="{7561F6E5-30FD-374A-A9D3-30FA0A4457E9}">
      <dgm:prSet/>
      <dgm:spPr/>
      <dgm:t>
        <a:bodyPr/>
        <a:lstStyle/>
        <a:p>
          <a:pPr rtl="0"/>
          <a:r>
            <a:rPr lang="en-US" dirty="0" smtClean="0"/>
            <a:t>Subvert the compromised machine to allow monitoring of a wide range of activity on the system which can result in significantly compromising the user’s personal information</a:t>
          </a:r>
          <a:endParaRPr lang="en-US" dirty="0"/>
        </a:p>
      </dgm:t>
    </dgm:pt>
    <dgm:pt modelId="{754B88A9-5972-2A4F-94A2-A83B4A6B5C26}" type="parTrans" cxnId="{8584B5B9-6BD6-8547-88A2-7F6E7FC2D6D4}">
      <dgm:prSet/>
      <dgm:spPr/>
      <dgm:t>
        <a:bodyPr/>
        <a:lstStyle/>
        <a:p>
          <a:endParaRPr lang="en-US"/>
        </a:p>
      </dgm:t>
    </dgm:pt>
    <dgm:pt modelId="{D16BD21E-8C8E-C54A-99D9-B47B0D86C63C}" type="sibTrans" cxnId="{8584B5B9-6BD6-8547-88A2-7F6E7FC2D6D4}">
      <dgm:prSet/>
      <dgm:spPr/>
      <dgm:t>
        <a:bodyPr/>
        <a:lstStyle/>
        <a:p>
          <a:endParaRPr lang="en-US"/>
        </a:p>
      </dgm:t>
    </dgm:pt>
    <dgm:pt modelId="{94144BA5-5992-D349-A7AF-E2B2EEC99161}">
      <dgm:prSet custT="1"/>
      <dgm:spPr/>
      <dgm:t>
        <a:bodyPr/>
        <a:lstStyle/>
        <a:p>
          <a:pPr rtl="0"/>
          <a:r>
            <a:rPr lang="en-US" sz="1800" dirty="0" smtClean="0"/>
            <a:t>Phishing</a:t>
          </a:r>
          <a:endParaRPr lang="en-US" sz="1800" dirty="0"/>
        </a:p>
      </dgm:t>
    </dgm:pt>
    <dgm:pt modelId="{68157A5B-701C-F242-8B20-41FE0C1EA9F0}" type="parTrans" cxnId="{AA82B649-EA4D-D24E-9523-F1F69D847A74}">
      <dgm:prSet/>
      <dgm:spPr/>
      <dgm:t>
        <a:bodyPr/>
        <a:lstStyle/>
        <a:p>
          <a:endParaRPr lang="en-US"/>
        </a:p>
      </dgm:t>
    </dgm:pt>
    <dgm:pt modelId="{FCFD699B-FA1C-774D-BB42-51754E8C24AF}" type="sibTrans" cxnId="{AA82B649-EA4D-D24E-9523-F1F69D847A74}">
      <dgm:prSet/>
      <dgm:spPr/>
      <dgm:t>
        <a:bodyPr/>
        <a:lstStyle/>
        <a:p>
          <a:endParaRPr lang="en-US"/>
        </a:p>
      </dgm:t>
    </dgm:pt>
    <dgm:pt modelId="{319E3C16-B323-C948-9A78-C77E6D547227}">
      <dgm:prSet/>
      <dgm:spPr/>
      <dgm:t>
        <a:bodyPr/>
        <a:lstStyle/>
        <a:p>
          <a:pPr rtl="0"/>
          <a:r>
            <a:rPr lang="en-US" dirty="0" smtClean="0"/>
            <a:t>Exploits social engineering to leverage the user’s trust by masquerading as communication from a trusted source</a:t>
          </a:r>
          <a:endParaRPr lang="en-US" dirty="0"/>
        </a:p>
      </dgm:t>
    </dgm:pt>
    <dgm:pt modelId="{324F8663-E297-C64C-99C3-E826F5C777DC}" type="parTrans" cxnId="{5E089DDE-82ED-F743-8DB2-BDA3AADF6474}">
      <dgm:prSet/>
      <dgm:spPr/>
      <dgm:t>
        <a:bodyPr/>
        <a:lstStyle/>
        <a:p>
          <a:endParaRPr lang="en-US"/>
        </a:p>
      </dgm:t>
    </dgm:pt>
    <dgm:pt modelId="{3D342884-F1AD-1647-A653-3BD83D3A8D50}" type="sibTrans" cxnId="{5E089DDE-82ED-F743-8DB2-BDA3AADF6474}">
      <dgm:prSet/>
      <dgm:spPr/>
      <dgm:t>
        <a:bodyPr/>
        <a:lstStyle/>
        <a:p>
          <a:endParaRPr lang="en-US"/>
        </a:p>
      </dgm:t>
    </dgm:pt>
    <dgm:pt modelId="{AC4705D8-7D10-AD40-9A8B-0F63A7415362}">
      <dgm:prSet custT="1"/>
      <dgm:spPr/>
      <dgm:t>
        <a:bodyPr/>
        <a:lstStyle/>
        <a:p>
          <a:pPr rtl="0"/>
          <a:r>
            <a:rPr lang="en-US" sz="1800" dirty="0" smtClean="0"/>
            <a:t>Spear-phishing</a:t>
          </a:r>
          <a:endParaRPr lang="en-US" sz="1800" dirty="0"/>
        </a:p>
      </dgm:t>
    </dgm:pt>
    <dgm:pt modelId="{B3D96D39-8363-DD4F-BE32-24D30E22ABE2}" type="parTrans" cxnId="{91FE22FD-B2C8-E04D-A823-022727F3BD8D}">
      <dgm:prSet/>
      <dgm:spPr/>
      <dgm:t>
        <a:bodyPr/>
        <a:lstStyle/>
        <a:p>
          <a:endParaRPr lang="en-US"/>
        </a:p>
      </dgm:t>
    </dgm:pt>
    <dgm:pt modelId="{F7CB7233-3F57-DD4B-BBF8-75B4A37D9937}" type="sibTrans" cxnId="{91FE22FD-B2C8-E04D-A823-022727F3BD8D}">
      <dgm:prSet/>
      <dgm:spPr/>
      <dgm:t>
        <a:bodyPr/>
        <a:lstStyle/>
        <a:p>
          <a:endParaRPr lang="en-US"/>
        </a:p>
      </dgm:t>
    </dgm:pt>
    <dgm:pt modelId="{7D674B94-7AA7-AD42-A997-78F9096F0655}">
      <dgm:prSet/>
      <dgm:spPr/>
      <dgm:t>
        <a:bodyPr/>
        <a:lstStyle/>
        <a:p>
          <a:pPr rtl="0"/>
          <a:r>
            <a:rPr lang="en-US" dirty="0" smtClean="0"/>
            <a:t>An e-mail claiming to be from a trusted source, however, the recipients are carefully researched by the attacker, and each e-mail is carefully crafted to suit its recipient specifically</a:t>
          </a:r>
          <a:endParaRPr lang="en-US" dirty="0"/>
        </a:p>
      </dgm:t>
    </dgm:pt>
    <dgm:pt modelId="{887BB381-C51E-AB46-9142-A8AA343D13FC}" type="parTrans" cxnId="{33D0ABF4-42AF-FC40-B261-59D09D531F9C}">
      <dgm:prSet/>
      <dgm:spPr/>
      <dgm:t>
        <a:bodyPr/>
        <a:lstStyle/>
        <a:p>
          <a:endParaRPr lang="en-US"/>
        </a:p>
      </dgm:t>
    </dgm:pt>
    <dgm:pt modelId="{70025A6B-95D0-CE43-A332-BF0C1C013BD1}" type="sibTrans" cxnId="{33D0ABF4-42AF-FC40-B261-59D09D531F9C}">
      <dgm:prSet/>
      <dgm:spPr/>
      <dgm:t>
        <a:bodyPr/>
        <a:lstStyle/>
        <a:p>
          <a:endParaRPr lang="en-US"/>
        </a:p>
      </dgm:t>
    </dgm:pt>
    <dgm:pt modelId="{F3178F45-956D-6346-9B6B-EF13068E0752}" type="pres">
      <dgm:prSet presAssocID="{794E1FD6-45C4-3B4B-BD36-62948B74CA19}" presName="linear" presStyleCnt="0">
        <dgm:presLayoutVars>
          <dgm:dir/>
          <dgm:animLvl val="lvl"/>
          <dgm:resizeHandles val="exact"/>
        </dgm:presLayoutVars>
      </dgm:prSet>
      <dgm:spPr/>
      <dgm:t>
        <a:bodyPr/>
        <a:lstStyle/>
        <a:p>
          <a:endParaRPr lang="en-US"/>
        </a:p>
      </dgm:t>
    </dgm:pt>
    <dgm:pt modelId="{43B0A519-B254-0942-B233-EE3B3394ACF0}" type="pres">
      <dgm:prSet presAssocID="{1997B4A1-D7A0-6F43-9A74-A2E7E4EF8054}" presName="parentLin" presStyleCnt="0"/>
      <dgm:spPr/>
    </dgm:pt>
    <dgm:pt modelId="{8BEC1AC4-C71E-0842-B015-5927A958A269}" type="pres">
      <dgm:prSet presAssocID="{1997B4A1-D7A0-6F43-9A74-A2E7E4EF8054}" presName="parentLeftMargin" presStyleLbl="node1" presStyleIdx="0" presStyleCnt="4"/>
      <dgm:spPr/>
      <dgm:t>
        <a:bodyPr/>
        <a:lstStyle/>
        <a:p>
          <a:endParaRPr lang="en-US"/>
        </a:p>
      </dgm:t>
    </dgm:pt>
    <dgm:pt modelId="{BF39DD63-2F12-7648-901C-823DECD3D918}" type="pres">
      <dgm:prSet presAssocID="{1997B4A1-D7A0-6F43-9A74-A2E7E4EF8054}" presName="parentText" presStyleLbl="node1" presStyleIdx="0" presStyleCnt="4" custScaleX="39560">
        <dgm:presLayoutVars>
          <dgm:chMax val="0"/>
          <dgm:bulletEnabled val="1"/>
        </dgm:presLayoutVars>
      </dgm:prSet>
      <dgm:spPr/>
      <dgm:t>
        <a:bodyPr/>
        <a:lstStyle/>
        <a:p>
          <a:endParaRPr lang="en-US"/>
        </a:p>
      </dgm:t>
    </dgm:pt>
    <dgm:pt modelId="{D0784C5D-917D-8542-9B69-E6AE36351FC1}" type="pres">
      <dgm:prSet presAssocID="{1997B4A1-D7A0-6F43-9A74-A2E7E4EF8054}" presName="negativeSpace" presStyleCnt="0"/>
      <dgm:spPr/>
    </dgm:pt>
    <dgm:pt modelId="{9A6685BA-ECF9-E34D-9CED-CD09EC60464C}" type="pres">
      <dgm:prSet presAssocID="{1997B4A1-D7A0-6F43-9A74-A2E7E4EF8054}" presName="childText" presStyleLbl="conFgAcc1" presStyleIdx="0" presStyleCnt="4">
        <dgm:presLayoutVars>
          <dgm:bulletEnabled val="1"/>
        </dgm:presLayoutVars>
      </dgm:prSet>
      <dgm:spPr/>
      <dgm:t>
        <a:bodyPr/>
        <a:lstStyle/>
        <a:p>
          <a:endParaRPr lang="en-US"/>
        </a:p>
      </dgm:t>
    </dgm:pt>
    <dgm:pt modelId="{BAD4BF6E-0593-9A46-882F-1841027DE37C}" type="pres">
      <dgm:prSet presAssocID="{6C14A7CA-016A-C74B-9DC6-73E2BA883FA1}" presName="spaceBetweenRectangles" presStyleCnt="0"/>
      <dgm:spPr/>
    </dgm:pt>
    <dgm:pt modelId="{9A382E4C-6C45-2747-BA76-23F5D538DE14}" type="pres">
      <dgm:prSet presAssocID="{6A9E211A-E010-4B48-86A5-8B97C0DFDC4C}" presName="parentLin" presStyleCnt="0"/>
      <dgm:spPr/>
    </dgm:pt>
    <dgm:pt modelId="{C6BBFEC9-81F3-1048-8108-685AC6DEFE87}" type="pres">
      <dgm:prSet presAssocID="{6A9E211A-E010-4B48-86A5-8B97C0DFDC4C}" presName="parentLeftMargin" presStyleLbl="node1" presStyleIdx="0" presStyleCnt="4"/>
      <dgm:spPr/>
      <dgm:t>
        <a:bodyPr/>
        <a:lstStyle/>
        <a:p>
          <a:endParaRPr lang="en-US"/>
        </a:p>
      </dgm:t>
    </dgm:pt>
    <dgm:pt modelId="{C41E4786-3337-9A40-920A-9448742A58A5}" type="pres">
      <dgm:prSet presAssocID="{6A9E211A-E010-4B48-86A5-8B97C0DFDC4C}" presName="parentText" presStyleLbl="node1" presStyleIdx="1" presStyleCnt="4" custScaleX="42307">
        <dgm:presLayoutVars>
          <dgm:chMax val="0"/>
          <dgm:bulletEnabled val="1"/>
        </dgm:presLayoutVars>
      </dgm:prSet>
      <dgm:spPr/>
      <dgm:t>
        <a:bodyPr/>
        <a:lstStyle/>
        <a:p>
          <a:endParaRPr lang="en-US"/>
        </a:p>
      </dgm:t>
    </dgm:pt>
    <dgm:pt modelId="{1D6ACF85-275E-8346-8797-37A73F335D30}" type="pres">
      <dgm:prSet presAssocID="{6A9E211A-E010-4B48-86A5-8B97C0DFDC4C}" presName="negativeSpace" presStyleCnt="0"/>
      <dgm:spPr/>
    </dgm:pt>
    <dgm:pt modelId="{76BBE55B-D7D7-EC47-80B7-26A20D2864A5}" type="pres">
      <dgm:prSet presAssocID="{6A9E211A-E010-4B48-86A5-8B97C0DFDC4C}" presName="childText" presStyleLbl="conFgAcc1" presStyleIdx="1" presStyleCnt="4">
        <dgm:presLayoutVars>
          <dgm:bulletEnabled val="1"/>
        </dgm:presLayoutVars>
      </dgm:prSet>
      <dgm:spPr/>
      <dgm:t>
        <a:bodyPr/>
        <a:lstStyle/>
        <a:p>
          <a:endParaRPr lang="en-US"/>
        </a:p>
      </dgm:t>
    </dgm:pt>
    <dgm:pt modelId="{FF1A565A-E486-4E4E-BD91-A52B8F3AB944}" type="pres">
      <dgm:prSet presAssocID="{E4124A26-CCDF-1A47-A730-296474CA7717}" presName="spaceBetweenRectangles" presStyleCnt="0"/>
      <dgm:spPr/>
    </dgm:pt>
    <dgm:pt modelId="{E8F05EC4-E2A8-AE48-A544-C1D84E1C96E3}" type="pres">
      <dgm:prSet presAssocID="{94144BA5-5992-D349-A7AF-E2B2EEC99161}" presName="parentLin" presStyleCnt="0"/>
      <dgm:spPr/>
    </dgm:pt>
    <dgm:pt modelId="{F1D4CA5A-D484-4D4D-8182-D109B324082B}" type="pres">
      <dgm:prSet presAssocID="{94144BA5-5992-D349-A7AF-E2B2EEC99161}" presName="parentLeftMargin" presStyleLbl="node1" presStyleIdx="1" presStyleCnt="4"/>
      <dgm:spPr/>
      <dgm:t>
        <a:bodyPr/>
        <a:lstStyle/>
        <a:p>
          <a:endParaRPr lang="en-US"/>
        </a:p>
      </dgm:t>
    </dgm:pt>
    <dgm:pt modelId="{43804DC0-4FAE-E346-9335-7E54B9D1174B}" type="pres">
      <dgm:prSet presAssocID="{94144BA5-5992-D349-A7AF-E2B2EEC99161}" presName="parentText" presStyleLbl="node1" presStyleIdx="2" presStyleCnt="4" custScaleX="42307">
        <dgm:presLayoutVars>
          <dgm:chMax val="0"/>
          <dgm:bulletEnabled val="1"/>
        </dgm:presLayoutVars>
      </dgm:prSet>
      <dgm:spPr/>
      <dgm:t>
        <a:bodyPr/>
        <a:lstStyle/>
        <a:p>
          <a:endParaRPr lang="en-US"/>
        </a:p>
      </dgm:t>
    </dgm:pt>
    <dgm:pt modelId="{1965FA56-5629-AC4D-B588-90BDDB4F7178}" type="pres">
      <dgm:prSet presAssocID="{94144BA5-5992-D349-A7AF-E2B2EEC99161}" presName="negativeSpace" presStyleCnt="0"/>
      <dgm:spPr/>
    </dgm:pt>
    <dgm:pt modelId="{DF62F414-D982-9F43-B6FB-5970D33D978B}" type="pres">
      <dgm:prSet presAssocID="{94144BA5-5992-D349-A7AF-E2B2EEC99161}" presName="childText" presStyleLbl="conFgAcc1" presStyleIdx="2" presStyleCnt="4">
        <dgm:presLayoutVars>
          <dgm:bulletEnabled val="1"/>
        </dgm:presLayoutVars>
      </dgm:prSet>
      <dgm:spPr/>
      <dgm:t>
        <a:bodyPr/>
        <a:lstStyle/>
        <a:p>
          <a:endParaRPr lang="en-US"/>
        </a:p>
      </dgm:t>
    </dgm:pt>
    <dgm:pt modelId="{73F5FA2F-C49C-6445-A961-37CE81D8AF4E}" type="pres">
      <dgm:prSet presAssocID="{FCFD699B-FA1C-774D-BB42-51754E8C24AF}" presName="spaceBetweenRectangles" presStyleCnt="0"/>
      <dgm:spPr/>
    </dgm:pt>
    <dgm:pt modelId="{8268F165-B077-CB4C-8F97-7C671F952914}" type="pres">
      <dgm:prSet presAssocID="{AC4705D8-7D10-AD40-9A8B-0F63A7415362}" presName="parentLin" presStyleCnt="0"/>
      <dgm:spPr/>
    </dgm:pt>
    <dgm:pt modelId="{05FBAFA2-B1FE-6F4E-A8A4-87BD9701DC00}" type="pres">
      <dgm:prSet presAssocID="{AC4705D8-7D10-AD40-9A8B-0F63A7415362}" presName="parentLeftMargin" presStyleLbl="node1" presStyleIdx="2" presStyleCnt="4"/>
      <dgm:spPr/>
      <dgm:t>
        <a:bodyPr/>
        <a:lstStyle/>
        <a:p>
          <a:endParaRPr lang="en-US"/>
        </a:p>
      </dgm:t>
    </dgm:pt>
    <dgm:pt modelId="{3AA81EB8-659B-CA49-8888-060672D87954}" type="pres">
      <dgm:prSet presAssocID="{AC4705D8-7D10-AD40-9A8B-0F63A7415362}" presName="parentText" presStyleLbl="node1" presStyleIdx="3" presStyleCnt="4" custScaleX="42308">
        <dgm:presLayoutVars>
          <dgm:chMax val="0"/>
          <dgm:bulletEnabled val="1"/>
        </dgm:presLayoutVars>
      </dgm:prSet>
      <dgm:spPr/>
      <dgm:t>
        <a:bodyPr/>
        <a:lstStyle/>
        <a:p>
          <a:endParaRPr lang="en-US"/>
        </a:p>
      </dgm:t>
    </dgm:pt>
    <dgm:pt modelId="{55605DA8-8FDD-7643-A1EA-21865D700E4C}" type="pres">
      <dgm:prSet presAssocID="{AC4705D8-7D10-AD40-9A8B-0F63A7415362}" presName="negativeSpace" presStyleCnt="0"/>
      <dgm:spPr/>
    </dgm:pt>
    <dgm:pt modelId="{6E2A6AAE-1C7D-C34D-B15C-E13A37258CB2}" type="pres">
      <dgm:prSet presAssocID="{AC4705D8-7D10-AD40-9A8B-0F63A7415362}" presName="childText" presStyleLbl="conFgAcc1" presStyleIdx="3" presStyleCnt="4">
        <dgm:presLayoutVars>
          <dgm:bulletEnabled val="1"/>
        </dgm:presLayoutVars>
      </dgm:prSet>
      <dgm:spPr/>
      <dgm:t>
        <a:bodyPr/>
        <a:lstStyle/>
        <a:p>
          <a:endParaRPr lang="en-US"/>
        </a:p>
      </dgm:t>
    </dgm:pt>
  </dgm:ptLst>
  <dgm:cxnLst>
    <dgm:cxn modelId="{188F4A29-48F9-0D41-93CB-216DEDCDF6F8}" type="presOf" srcId="{7561F6E5-30FD-374A-A9D3-30FA0A4457E9}" destId="{76BBE55B-D7D7-EC47-80B7-26A20D2864A5}" srcOrd="0" destOrd="1" presId="urn:microsoft.com/office/officeart/2005/8/layout/list1"/>
    <dgm:cxn modelId="{772C4058-C162-4844-A5FF-1E6C639F2CC6}" srcId="{794E1FD6-45C4-3B4B-BD36-62948B74CA19}" destId="{1997B4A1-D7A0-6F43-9A74-A2E7E4EF8054}" srcOrd="0" destOrd="0" parTransId="{D2B6D1C9-BC2D-6543-BF92-BE4EB5C900E2}" sibTransId="{6C14A7CA-016A-C74B-9DC6-73E2BA883FA1}"/>
    <dgm:cxn modelId="{AD7C2125-F0C5-094C-B5C1-891C5907426E}" type="presOf" srcId="{1997B4A1-D7A0-6F43-9A74-A2E7E4EF8054}" destId="{8BEC1AC4-C71E-0842-B015-5927A958A269}" srcOrd="0" destOrd="0" presId="urn:microsoft.com/office/officeart/2005/8/layout/list1"/>
    <dgm:cxn modelId="{2F6586EA-B7C9-8F4A-8D7B-899404BBA3A4}" type="presOf" srcId="{6A9E211A-E010-4B48-86A5-8B97C0DFDC4C}" destId="{C41E4786-3337-9A40-920A-9448742A58A5}" srcOrd="1" destOrd="0" presId="urn:microsoft.com/office/officeart/2005/8/layout/list1"/>
    <dgm:cxn modelId="{DD07E458-B917-C445-83AA-5BB40D1FB1FA}" type="presOf" srcId="{319E3C16-B323-C948-9A78-C77E6D547227}" destId="{DF62F414-D982-9F43-B6FB-5970D33D978B}" srcOrd="0" destOrd="0" presId="urn:microsoft.com/office/officeart/2005/8/layout/list1"/>
    <dgm:cxn modelId="{2676CFC8-9843-184F-A9E7-9C02A6C4E2F9}" type="presOf" srcId="{7D674B94-7AA7-AD42-A997-78F9096F0655}" destId="{6E2A6AAE-1C7D-C34D-B15C-E13A37258CB2}" srcOrd="0" destOrd="0" presId="urn:microsoft.com/office/officeart/2005/8/layout/list1"/>
    <dgm:cxn modelId="{E71563C0-DCFA-0E46-90FD-FFA94A369C92}" type="presOf" srcId="{94144BA5-5992-D349-A7AF-E2B2EEC99161}" destId="{43804DC0-4FAE-E346-9335-7E54B9D1174B}" srcOrd="1" destOrd="0" presId="urn:microsoft.com/office/officeart/2005/8/layout/list1"/>
    <dgm:cxn modelId="{ADB396FB-8F36-4145-BC82-6B53C55C0CD1}" type="presOf" srcId="{7C1A7099-05AA-DF45-B5F9-A4EAF152251C}" destId="{76BBE55B-D7D7-EC47-80B7-26A20D2864A5}" srcOrd="0" destOrd="0" presId="urn:microsoft.com/office/officeart/2005/8/layout/list1"/>
    <dgm:cxn modelId="{5E089DDE-82ED-F743-8DB2-BDA3AADF6474}" srcId="{94144BA5-5992-D349-A7AF-E2B2EEC99161}" destId="{319E3C16-B323-C948-9A78-C77E6D547227}" srcOrd="0" destOrd="0" parTransId="{324F8663-E297-C64C-99C3-E826F5C777DC}" sibTransId="{3D342884-F1AD-1647-A653-3BD83D3A8D50}"/>
    <dgm:cxn modelId="{91FE22FD-B2C8-E04D-A823-022727F3BD8D}" srcId="{794E1FD6-45C4-3B4B-BD36-62948B74CA19}" destId="{AC4705D8-7D10-AD40-9A8B-0F63A7415362}" srcOrd="3" destOrd="0" parTransId="{B3D96D39-8363-DD4F-BE32-24D30E22ABE2}" sibTransId="{F7CB7233-3F57-DD4B-BBF8-75B4A37D9937}"/>
    <dgm:cxn modelId="{F6DA15F7-6C37-F742-9078-128640A3E84F}" srcId="{1997B4A1-D7A0-6F43-9A74-A2E7E4EF8054}" destId="{4C102131-6C3A-3548-AA6E-ECF7D354EC1E}" srcOrd="0" destOrd="0" parTransId="{42388147-F6D9-BE4C-A378-8563C5D4A946}" sibTransId="{550F9CA7-1E7E-9E47-BAE7-F214D7DB8C1F}"/>
    <dgm:cxn modelId="{EDA7F48B-0CAE-3144-81BC-324CBC18686F}" srcId="{794E1FD6-45C4-3B4B-BD36-62948B74CA19}" destId="{6A9E211A-E010-4B48-86A5-8B97C0DFDC4C}" srcOrd="1" destOrd="0" parTransId="{E9D51AA1-6722-0C46-8B7C-421644F33CBC}" sibTransId="{E4124A26-CCDF-1A47-A730-296474CA7717}"/>
    <dgm:cxn modelId="{8584B5B9-6BD6-8547-88A2-7F6E7FC2D6D4}" srcId="{6A9E211A-E010-4B48-86A5-8B97C0DFDC4C}" destId="{7561F6E5-30FD-374A-A9D3-30FA0A4457E9}" srcOrd="1" destOrd="0" parTransId="{754B88A9-5972-2A4F-94A2-A83B4A6B5C26}" sibTransId="{D16BD21E-8C8E-C54A-99D9-B47B0D86C63C}"/>
    <dgm:cxn modelId="{33D0ABF4-42AF-FC40-B261-59D09D531F9C}" srcId="{AC4705D8-7D10-AD40-9A8B-0F63A7415362}" destId="{7D674B94-7AA7-AD42-A997-78F9096F0655}" srcOrd="0" destOrd="0" parTransId="{887BB381-C51E-AB46-9142-A8AA343D13FC}" sibTransId="{70025A6B-95D0-CE43-A332-BF0C1C013BD1}"/>
    <dgm:cxn modelId="{432CEEC4-2549-A54C-ABDD-D39619E2C8C3}" type="presOf" srcId="{AC4705D8-7D10-AD40-9A8B-0F63A7415362}" destId="{3AA81EB8-659B-CA49-8888-060672D87954}" srcOrd="1" destOrd="0" presId="urn:microsoft.com/office/officeart/2005/8/layout/list1"/>
    <dgm:cxn modelId="{C877A202-43F1-D448-97CD-1754D16B6097}" type="presOf" srcId="{1997B4A1-D7A0-6F43-9A74-A2E7E4EF8054}" destId="{BF39DD63-2F12-7648-901C-823DECD3D918}" srcOrd="1" destOrd="0" presId="urn:microsoft.com/office/officeart/2005/8/layout/list1"/>
    <dgm:cxn modelId="{AA82B649-EA4D-D24E-9523-F1F69D847A74}" srcId="{794E1FD6-45C4-3B4B-BD36-62948B74CA19}" destId="{94144BA5-5992-D349-A7AF-E2B2EEC99161}" srcOrd="2" destOrd="0" parTransId="{68157A5B-701C-F242-8B20-41FE0C1EA9F0}" sibTransId="{FCFD699B-FA1C-774D-BB42-51754E8C24AF}"/>
    <dgm:cxn modelId="{6F845C79-C35F-E247-9FC1-F0682E124ADC}" type="presOf" srcId="{4C102131-6C3A-3548-AA6E-ECF7D354EC1E}" destId="{9A6685BA-ECF9-E34D-9CED-CD09EC60464C}" srcOrd="0" destOrd="0" presId="urn:microsoft.com/office/officeart/2005/8/layout/list1"/>
    <dgm:cxn modelId="{490FB7B9-2F8C-3447-A0B2-3D31C65B54E8}" type="presOf" srcId="{94144BA5-5992-D349-A7AF-E2B2EEC99161}" destId="{F1D4CA5A-D484-4D4D-8182-D109B324082B}" srcOrd="0" destOrd="0" presId="urn:microsoft.com/office/officeart/2005/8/layout/list1"/>
    <dgm:cxn modelId="{0D75D015-0687-8143-9B1E-DA8F1BC828FB}" type="presOf" srcId="{AC4705D8-7D10-AD40-9A8B-0F63A7415362}" destId="{05FBAFA2-B1FE-6F4E-A8A4-87BD9701DC00}" srcOrd="0" destOrd="0" presId="urn:microsoft.com/office/officeart/2005/8/layout/list1"/>
    <dgm:cxn modelId="{B948A41B-C022-A44D-B6CC-34A861C6E9C6}" type="presOf" srcId="{794E1FD6-45C4-3B4B-BD36-62948B74CA19}" destId="{F3178F45-956D-6346-9B6B-EF13068E0752}" srcOrd="0" destOrd="0" presId="urn:microsoft.com/office/officeart/2005/8/layout/list1"/>
    <dgm:cxn modelId="{AF7CFB78-080D-4143-B048-27437CEEB7F5}" type="presOf" srcId="{6A9E211A-E010-4B48-86A5-8B97C0DFDC4C}" destId="{C6BBFEC9-81F3-1048-8108-685AC6DEFE87}" srcOrd="0" destOrd="0" presId="urn:microsoft.com/office/officeart/2005/8/layout/list1"/>
    <dgm:cxn modelId="{87403540-6973-E541-8F0E-1810809C549A}" srcId="{6A9E211A-E010-4B48-86A5-8B97C0DFDC4C}" destId="{7C1A7099-05AA-DF45-B5F9-A4EAF152251C}" srcOrd="0" destOrd="0" parTransId="{17845631-0F4C-764E-ABE6-94F255B59916}" sibTransId="{6F3BD5F7-007E-2E47-88DD-299B2DC07D16}"/>
    <dgm:cxn modelId="{75F2791B-8B07-034F-9E05-E139B143154A}" type="presParOf" srcId="{F3178F45-956D-6346-9B6B-EF13068E0752}" destId="{43B0A519-B254-0942-B233-EE3B3394ACF0}" srcOrd="0" destOrd="0" presId="urn:microsoft.com/office/officeart/2005/8/layout/list1"/>
    <dgm:cxn modelId="{9947E477-1282-9C4E-9200-34F90A67BEFC}" type="presParOf" srcId="{43B0A519-B254-0942-B233-EE3B3394ACF0}" destId="{8BEC1AC4-C71E-0842-B015-5927A958A269}" srcOrd="0" destOrd="0" presId="urn:microsoft.com/office/officeart/2005/8/layout/list1"/>
    <dgm:cxn modelId="{AA94848C-81EF-404B-BF7E-6549CAC8C7E3}" type="presParOf" srcId="{43B0A519-B254-0942-B233-EE3B3394ACF0}" destId="{BF39DD63-2F12-7648-901C-823DECD3D918}" srcOrd="1" destOrd="0" presId="urn:microsoft.com/office/officeart/2005/8/layout/list1"/>
    <dgm:cxn modelId="{32EC23C5-1BEE-E44D-9D15-2A5502748141}" type="presParOf" srcId="{F3178F45-956D-6346-9B6B-EF13068E0752}" destId="{D0784C5D-917D-8542-9B69-E6AE36351FC1}" srcOrd="1" destOrd="0" presId="urn:microsoft.com/office/officeart/2005/8/layout/list1"/>
    <dgm:cxn modelId="{34742061-5813-524F-899A-FF2F396B751C}" type="presParOf" srcId="{F3178F45-956D-6346-9B6B-EF13068E0752}" destId="{9A6685BA-ECF9-E34D-9CED-CD09EC60464C}" srcOrd="2" destOrd="0" presId="urn:microsoft.com/office/officeart/2005/8/layout/list1"/>
    <dgm:cxn modelId="{EC74A29A-3545-224B-BDBB-1E6FD7106D54}" type="presParOf" srcId="{F3178F45-956D-6346-9B6B-EF13068E0752}" destId="{BAD4BF6E-0593-9A46-882F-1841027DE37C}" srcOrd="3" destOrd="0" presId="urn:microsoft.com/office/officeart/2005/8/layout/list1"/>
    <dgm:cxn modelId="{F6A1D0D0-1DB6-0E47-A102-A5494B1C06BD}" type="presParOf" srcId="{F3178F45-956D-6346-9B6B-EF13068E0752}" destId="{9A382E4C-6C45-2747-BA76-23F5D538DE14}" srcOrd="4" destOrd="0" presId="urn:microsoft.com/office/officeart/2005/8/layout/list1"/>
    <dgm:cxn modelId="{2775738D-69A7-CA4F-B06B-280BBD8F816E}" type="presParOf" srcId="{9A382E4C-6C45-2747-BA76-23F5D538DE14}" destId="{C6BBFEC9-81F3-1048-8108-685AC6DEFE87}" srcOrd="0" destOrd="0" presId="urn:microsoft.com/office/officeart/2005/8/layout/list1"/>
    <dgm:cxn modelId="{B1DE2530-2038-CC4F-9223-F3CDCCFDC86E}" type="presParOf" srcId="{9A382E4C-6C45-2747-BA76-23F5D538DE14}" destId="{C41E4786-3337-9A40-920A-9448742A58A5}" srcOrd="1" destOrd="0" presId="urn:microsoft.com/office/officeart/2005/8/layout/list1"/>
    <dgm:cxn modelId="{934B2984-4284-C642-BEA6-559E12C24827}" type="presParOf" srcId="{F3178F45-956D-6346-9B6B-EF13068E0752}" destId="{1D6ACF85-275E-8346-8797-37A73F335D30}" srcOrd="5" destOrd="0" presId="urn:microsoft.com/office/officeart/2005/8/layout/list1"/>
    <dgm:cxn modelId="{F66F2554-39B3-694F-9D10-5BB3C4A05CF9}" type="presParOf" srcId="{F3178F45-956D-6346-9B6B-EF13068E0752}" destId="{76BBE55B-D7D7-EC47-80B7-26A20D2864A5}" srcOrd="6" destOrd="0" presId="urn:microsoft.com/office/officeart/2005/8/layout/list1"/>
    <dgm:cxn modelId="{4C751901-406F-8548-87BA-CD7913B28A81}" type="presParOf" srcId="{F3178F45-956D-6346-9B6B-EF13068E0752}" destId="{FF1A565A-E486-4E4E-BD91-A52B8F3AB944}" srcOrd="7" destOrd="0" presId="urn:microsoft.com/office/officeart/2005/8/layout/list1"/>
    <dgm:cxn modelId="{C0B9E3BA-C48B-0744-9462-3540A4526BDA}" type="presParOf" srcId="{F3178F45-956D-6346-9B6B-EF13068E0752}" destId="{E8F05EC4-E2A8-AE48-A544-C1D84E1C96E3}" srcOrd="8" destOrd="0" presId="urn:microsoft.com/office/officeart/2005/8/layout/list1"/>
    <dgm:cxn modelId="{A6DC699E-8BD8-B745-AAE8-CD2DB1F61657}" type="presParOf" srcId="{E8F05EC4-E2A8-AE48-A544-C1D84E1C96E3}" destId="{F1D4CA5A-D484-4D4D-8182-D109B324082B}" srcOrd="0" destOrd="0" presId="urn:microsoft.com/office/officeart/2005/8/layout/list1"/>
    <dgm:cxn modelId="{EF810992-7041-5B4C-A84D-73E6AA1E2130}" type="presParOf" srcId="{E8F05EC4-E2A8-AE48-A544-C1D84E1C96E3}" destId="{43804DC0-4FAE-E346-9335-7E54B9D1174B}" srcOrd="1" destOrd="0" presId="urn:microsoft.com/office/officeart/2005/8/layout/list1"/>
    <dgm:cxn modelId="{9897BEC1-3ACD-9940-A7FF-80ED5C660F92}" type="presParOf" srcId="{F3178F45-956D-6346-9B6B-EF13068E0752}" destId="{1965FA56-5629-AC4D-B588-90BDDB4F7178}" srcOrd="9" destOrd="0" presId="urn:microsoft.com/office/officeart/2005/8/layout/list1"/>
    <dgm:cxn modelId="{F141C57A-1ECF-3C4D-B8B2-5CDCEA31C69A}" type="presParOf" srcId="{F3178F45-956D-6346-9B6B-EF13068E0752}" destId="{DF62F414-D982-9F43-B6FB-5970D33D978B}" srcOrd="10" destOrd="0" presId="urn:microsoft.com/office/officeart/2005/8/layout/list1"/>
    <dgm:cxn modelId="{808C1EF3-AC1C-CB4F-9B15-D73AD84A9108}" type="presParOf" srcId="{F3178F45-956D-6346-9B6B-EF13068E0752}" destId="{73F5FA2F-C49C-6445-A961-37CE81D8AF4E}" srcOrd="11" destOrd="0" presId="urn:microsoft.com/office/officeart/2005/8/layout/list1"/>
    <dgm:cxn modelId="{C1A77CFA-2A8B-EB4A-AAA0-58D36F02702C}" type="presParOf" srcId="{F3178F45-956D-6346-9B6B-EF13068E0752}" destId="{8268F165-B077-CB4C-8F97-7C671F952914}" srcOrd="12" destOrd="0" presId="urn:microsoft.com/office/officeart/2005/8/layout/list1"/>
    <dgm:cxn modelId="{2478627F-0A77-ED47-9359-D58D2FDFAB24}" type="presParOf" srcId="{8268F165-B077-CB4C-8F97-7C671F952914}" destId="{05FBAFA2-B1FE-6F4E-A8A4-87BD9701DC00}" srcOrd="0" destOrd="0" presId="urn:microsoft.com/office/officeart/2005/8/layout/list1"/>
    <dgm:cxn modelId="{5B4E11AF-8DE1-144E-B3F6-819DAD63DCAB}" type="presParOf" srcId="{8268F165-B077-CB4C-8F97-7C671F952914}" destId="{3AA81EB8-659B-CA49-8888-060672D87954}" srcOrd="1" destOrd="0" presId="urn:microsoft.com/office/officeart/2005/8/layout/list1"/>
    <dgm:cxn modelId="{43C2B1FB-150F-7443-AB1E-E8666132B41D}" type="presParOf" srcId="{F3178F45-956D-6346-9B6B-EF13068E0752}" destId="{55605DA8-8FDD-7643-A1EA-21865D700E4C}" srcOrd="13" destOrd="0" presId="urn:microsoft.com/office/officeart/2005/8/layout/list1"/>
    <dgm:cxn modelId="{48FA7A54-DCD1-6044-9025-AA8759BC350D}" type="presParOf" srcId="{F3178F45-956D-6346-9B6B-EF13068E0752}" destId="{6E2A6AAE-1C7D-C34D-B15C-E13A37258CB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0DB463-8801-F643-8C03-D7F3B480EEB7}" type="doc">
      <dgm:prSet loTypeId="urn:microsoft.com/office/officeart/2005/8/layout/chevron1" loCatId="process" qsTypeId="urn:microsoft.com/office/officeart/2005/8/quickstyle/simple4" qsCatId="simple" csTypeId="urn:microsoft.com/office/officeart/2005/8/colors/accent1_2" csCatId="accent1" phldr="1"/>
      <dgm:spPr/>
    </dgm:pt>
    <dgm:pt modelId="{DAB25C0D-C3FC-F549-8431-87A30276C9FD}">
      <dgm:prSet phldrT="[Text]"/>
      <dgm:spPr>
        <a:solidFill>
          <a:schemeClr val="tx2"/>
        </a:solidFill>
        <a:ln>
          <a:solidFill>
            <a:schemeClr val="bg2"/>
          </a:solidFill>
        </a:ln>
      </dgm:spPr>
      <dgm:t>
        <a:bodyPr/>
        <a:lstStyle/>
        <a:p>
          <a:r>
            <a:rPr lang="en-US" dirty="0" smtClean="0">
              <a:solidFill>
                <a:schemeClr val="tx2">
                  <a:lumMod val="10000"/>
                </a:schemeClr>
              </a:solidFill>
            </a:rPr>
            <a:t>Policy</a:t>
          </a:r>
          <a:endParaRPr lang="en-US" dirty="0"/>
        </a:p>
      </dgm:t>
    </dgm:pt>
    <dgm:pt modelId="{15566285-2530-5947-A50D-A2F1E8B07DEC}" type="parTrans" cxnId="{3FF60544-4089-CA49-9C78-3E170AA9DDD4}">
      <dgm:prSet/>
      <dgm:spPr/>
      <dgm:t>
        <a:bodyPr/>
        <a:lstStyle/>
        <a:p>
          <a:endParaRPr lang="en-US"/>
        </a:p>
      </dgm:t>
    </dgm:pt>
    <dgm:pt modelId="{0D5AFC0E-08EE-234C-83F5-2B2EC8323132}" type="sibTrans" cxnId="{3FF60544-4089-CA49-9C78-3E170AA9DDD4}">
      <dgm:prSet/>
      <dgm:spPr/>
      <dgm:t>
        <a:bodyPr/>
        <a:lstStyle/>
        <a:p>
          <a:endParaRPr lang="en-US"/>
        </a:p>
      </dgm:t>
    </dgm:pt>
    <dgm:pt modelId="{13C79D15-8ABC-3A47-AA31-964149879E33}">
      <dgm:prSet/>
      <dgm:spPr>
        <a:solidFill>
          <a:schemeClr val="tx2"/>
        </a:solidFill>
        <a:ln>
          <a:solidFill>
            <a:schemeClr val="bg2"/>
          </a:solidFill>
        </a:ln>
      </dgm:spPr>
      <dgm:t>
        <a:bodyPr/>
        <a:lstStyle/>
        <a:p>
          <a:r>
            <a:rPr lang="en-US" smtClean="0">
              <a:solidFill>
                <a:schemeClr val="tx2">
                  <a:lumMod val="10000"/>
                </a:schemeClr>
              </a:solidFill>
            </a:rPr>
            <a:t>Awareness</a:t>
          </a:r>
          <a:endParaRPr lang="en-US" dirty="0" smtClean="0">
            <a:solidFill>
              <a:schemeClr val="tx2">
                <a:lumMod val="10000"/>
              </a:schemeClr>
            </a:solidFill>
          </a:endParaRPr>
        </a:p>
      </dgm:t>
    </dgm:pt>
    <dgm:pt modelId="{22236270-2C99-F146-9183-CA2943454FDF}" type="parTrans" cxnId="{85550622-8125-FB44-8FBF-A58DCD9F441D}">
      <dgm:prSet/>
      <dgm:spPr/>
      <dgm:t>
        <a:bodyPr/>
        <a:lstStyle/>
        <a:p>
          <a:endParaRPr lang="en-US"/>
        </a:p>
      </dgm:t>
    </dgm:pt>
    <dgm:pt modelId="{119A8746-7A8F-3142-96B3-A06C7D9B9F87}" type="sibTrans" cxnId="{85550622-8125-FB44-8FBF-A58DCD9F441D}">
      <dgm:prSet/>
      <dgm:spPr/>
      <dgm:t>
        <a:bodyPr/>
        <a:lstStyle/>
        <a:p>
          <a:endParaRPr lang="en-US"/>
        </a:p>
      </dgm:t>
    </dgm:pt>
    <dgm:pt modelId="{3A0E133A-4127-9441-AB61-5CAFEDF44D3F}">
      <dgm:prSet/>
      <dgm:spPr>
        <a:solidFill>
          <a:schemeClr val="tx2"/>
        </a:solidFill>
        <a:ln>
          <a:solidFill>
            <a:schemeClr val="bg2"/>
          </a:solidFill>
        </a:ln>
      </dgm:spPr>
      <dgm:t>
        <a:bodyPr/>
        <a:lstStyle/>
        <a:p>
          <a:r>
            <a:rPr lang="en-US" smtClean="0">
              <a:solidFill>
                <a:schemeClr val="tx2">
                  <a:lumMod val="10000"/>
                </a:schemeClr>
              </a:solidFill>
            </a:rPr>
            <a:t>Vulnerability mitigation</a:t>
          </a:r>
          <a:endParaRPr lang="en-US" dirty="0" smtClean="0">
            <a:solidFill>
              <a:schemeClr val="tx2">
                <a:lumMod val="10000"/>
              </a:schemeClr>
            </a:solidFill>
          </a:endParaRPr>
        </a:p>
      </dgm:t>
    </dgm:pt>
    <dgm:pt modelId="{8B472BA5-CEF6-A346-B152-621CB729BED9}" type="parTrans" cxnId="{7353C8CF-59C8-7547-BD6D-C75D0DA10C13}">
      <dgm:prSet/>
      <dgm:spPr/>
      <dgm:t>
        <a:bodyPr/>
        <a:lstStyle/>
        <a:p>
          <a:endParaRPr lang="en-US"/>
        </a:p>
      </dgm:t>
    </dgm:pt>
    <dgm:pt modelId="{27F2048A-F952-FE4E-BE59-46C365A03A72}" type="sibTrans" cxnId="{7353C8CF-59C8-7547-BD6D-C75D0DA10C13}">
      <dgm:prSet/>
      <dgm:spPr/>
      <dgm:t>
        <a:bodyPr/>
        <a:lstStyle/>
        <a:p>
          <a:endParaRPr lang="en-US"/>
        </a:p>
      </dgm:t>
    </dgm:pt>
    <dgm:pt modelId="{443C45D9-57DE-144C-ADFE-7AA64CF7F627}">
      <dgm:prSet/>
      <dgm:spPr>
        <a:solidFill>
          <a:schemeClr val="tx2"/>
        </a:solidFill>
        <a:ln>
          <a:solidFill>
            <a:schemeClr val="bg2"/>
          </a:solidFill>
        </a:ln>
      </dgm:spPr>
      <dgm:t>
        <a:bodyPr/>
        <a:lstStyle/>
        <a:p>
          <a:r>
            <a:rPr lang="en-US" smtClean="0">
              <a:solidFill>
                <a:schemeClr val="tx2">
                  <a:lumMod val="10000"/>
                </a:schemeClr>
              </a:solidFill>
            </a:rPr>
            <a:t>Threat mitigation</a:t>
          </a:r>
          <a:endParaRPr lang="en-US" dirty="0" smtClean="0">
            <a:solidFill>
              <a:schemeClr val="tx2">
                <a:lumMod val="10000"/>
              </a:schemeClr>
            </a:solidFill>
          </a:endParaRPr>
        </a:p>
      </dgm:t>
    </dgm:pt>
    <dgm:pt modelId="{2670A1A8-F8BC-5D46-9C6D-9BDE63E859E4}" type="parTrans" cxnId="{23193A7F-A364-D949-950E-7EE0FB93BEC8}">
      <dgm:prSet/>
      <dgm:spPr/>
      <dgm:t>
        <a:bodyPr/>
        <a:lstStyle/>
        <a:p>
          <a:endParaRPr lang="en-US"/>
        </a:p>
      </dgm:t>
    </dgm:pt>
    <dgm:pt modelId="{8B261A45-9ACA-6045-A3A4-D96E76BEA10E}" type="sibTrans" cxnId="{23193A7F-A364-D949-950E-7EE0FB93BEC8}">
      <dgm:prSet/>
      <dgm:spPr/>
      <dgm:t>
        <a:bodyPr/>
        <a:lstStyle/>
        <a:p>
          <a:endParaRPr lang="en-US"/>
        </a:p>
      </dgm:t>
    </dgm:pt>
    <dgm:pt modelId="{DB5B6189-F563-E747-A854-571C16E4ECFA}" type="pres">
      <dgm:prSet presAssocID="{ED0DB463-8801-F643-8C03-D7F3B480EEB7}" presName="Name0" presStyleCnt="0">
        <dgm:presLayoutVars>
          <dgm:dir/>
          <dgm:animLvl val="lvl"/>
          <dgm:resizeHandles val="exact"/>
        </dgm:presLayoutVars>
      </dgm:prSet>
      <dgm:spPr/>
    </dgm:pt>
    <dgm:pt modelId="{10D329B4-63A9-A941-850B-A0AB3BC320EF}" type="pres">
      <dgm:prSet presAssocID="{DAB25C0D-C3FC-F549-8431-87A30276C9FD}" presName="parTxOnly" presStyleLbl="node1" presStyleIdx="0" presStyleCnt="4">
        <dgm:presLayoutVars>
          <dgm:chMax val="0"/>
          <dgm:chPref val="0"/>
          <dgm:bulletEnabled val="1"/>
        </dgm:presLayoutVars>
      </dgm:prSet>
      <dgm:spPr/>
      <dgm:t>
        <a:bodyPr/>
        <a:lstStyle/>
        <a:p>
          <a:endParaRPr lang="en-US"/>
        </a:p>
      </dgm:t>
    </dgm:pt>
    <dgm:pt modelId="{13009DCB-7A54-2C40-AC4F-C5F32124CB6D}" type="pres">
      <dgm:prSet presAssocID="{0D5AFC0E-08EE-234C-83F5-2B2EC8323132}" presName="parTxOnlySpace" presStyleCnt="0"/>
      <dgm:spPr/>
    </dgm:pt>
    <dgm:pt modelId="{79A3B212-804A-4943-AD67-386CF23E5C90}" type="pres">
      <dgm:prSet presAssocID="{13C79D15-8ABC-3A47-AA31-964149879E33}" presName="parTxOnly" presStyleLbl="node1" presStyleIdx="1" presStyleCnt="4">
        <dgm:presLayoutVars>
          <dgm:chMax val="0"/>
          <dgm:chPref val="0"/>
          <dgm:bulletEnabled val="1"/>
        </dgm:presLayoutVars>
      </dgm:prSet>
      <dgm:spPr/>
      <dgm:t>
        <a:bodyPr/>
        <a:lstStyle/>
        <a:p>
          <a:endParaRPr lang="en-US"/>
        </a:p>
      </dgm:t>
    </dgm:pt>
    <dgm:pt modelId="{9561791F-E97E-D243-ACC5-B71D0B31F90C}" type="pres">
      <dgm:prSet presAssocID="{119A8746-7A8F-3142-96B3-A06C7D9B9F87}" presName="parTxOnlySpace" presStyleCnt="0"/>
      <dgm:spPr/>
    </dgm:pt>
    <dgm:pt modelId="{6B15276C-1DCD-0644-AB10-B053A3C0E75D}" type="pres">
      <dgm:prSet presAssocID="{3A0E133A-4127-9441-AB61-5CAFEDF44D3F}" presName="parTxOnly" presStyleLbl="node1" presStyleIdx="2" presStyleCnt="4">
        <dgm:presLayoutVars>
          <dgm:chMax val="0"/>
          <dgm:chPref val="0"/>
          <dgm:bulletEnabled val="1"/>
        </dgm:presLayoutVars>
      </dgm:prSet>
      <dgm:spPr/>
      <dgm:t>
        <a:bodyPr/>
        <a:lstStyle/>
        <a:p>
          <a:endParaRPr lang="en-US"/>
        </a:p>
      </dgm:t>
    </dgm:pt>
    <dgm:pt modelId="{F1534911-90A1-274A-8AED-9FE2825A18C5}" type="pres">
      <dgm:prSet presAssocID="{27F2048A-F952-FE4E-BE59-46C365A03A72}" presName="parTxOnlySpace" presStyleCnt="0"/>
      <dgm:spPr/>
    </dgm:pt>
    <dgm:pt modelId="{E2FF0951-6B90-5F4C-A3C2-599C09EA6A63}" type="pres">
      <dgm:prSet presAssocID="{443C45D9-57DE-144C-ADFE-7AA64CF7F627}" presName="parTxOnly" presStyleLbl="node1" presStyleIdx="3" presStyleCnt="4">
        <dgm:presLayoutVars>
          <dgm:chMax val="0"/>
          <dgm:chPref val="0"/>
          <dgm:bulletEnabled val="1"/>
        </dgm:presLayoutVars>
      </dgm:prSet>
      <dgm:spPr/>
      <dgm:t>
        <a:bodyPr/>
        <a:lstStyle/>
        <a:p>
          <a:endParaRPr lang="en-US"/>
        </a:p>
      </dgm:t>
    </dgm:pt>
  </dgm:ptLst>
  <dgm:cxnLst>
    <dgm:cxn modelId="{F71781B0-9F62-3F4B-B0C7-E77281BFA85B}" type="presOf" srcId="{ED0DB463-8801-F643-8C03-D7F3B480EEB7}" destId="{DB5B6189-F563-E747-A854-571C16E4ECFA}" srcOrd="0" destOrd="0" presId="urn:microsoft.com/office/officeart/2005/8/layout/chevron1"/>
    <dgm:cxn modelId="{3FF60544-4089-CA49-9C78-3E170AA9DDD4}" srcId="{ED0DB463-8801-F643-8C03-D7F3B480EEB7}" destId="{DAB25C0D-C3FC-F549-8431-87A30276C9FD}" srcOrd="0" destOrd="0" parTransId="{15566285-2530-5947-A50D-A2F1E8B07DEC}" sibTransId="{0D5AFC0E-08EE-234C-83F5-2B2EC8323132}"/>
    <dgm:cxn modelId="{23193A7F-A364-D949-950E-7EE0FB93BEC8}" srcId="{ED0DB463-8801-F643-8C03-D7F3B480EEB7}" destId="{443C45D9-57DE-144C-ADFE-7AA64CF7F627}" srcOrd="3" destOrd="0" parTransId="{2670A1A8-F8BC-5D46-9C6D-9BDE63E859E4}" sibTransId="{8B261A45-9ACA-6045-A3A4-D96E76BEA10E}"/>
    <dgm:cxn modelId="{85550622-8125-FB44-8FBF-A58DCD9F441D}" srcId="{ED0DB463-8801-F643-8C03-D7F3B480EEB7}" destId="{13C79D15-8ABC-3A47-AA31-964149879E33}" srcOrd="1" destOrd="0" parTransId="{22236270-2C99-F146-9183-CA2943454FDF}" sibTransId="{119A8746-7A8F-3142-96B3-A06C7D9B9F87}"/>
    <dgm:cxn modelId="{575D40EB-3AA5-D94E-82D4-E459E0C610A3}" type="presOf" srcId="{13C79D15-8ABC-3A47-AA31-964149879E33}" destId="{79A3B212-804A-4943-AD67-386CF23E5C90}" srcOrd="0" destOrd="0" presId="urn:microsoft.com/office/officeart/2005/8/layout/chevron1"/>
    <dgm:cxn modelId="{52DD0A55-FB74-1C4E-B47B-0BE2B6AABDFB}" type="presOf" srcId="{3A0E133A-4127-9441-AB61-5CAFEDF44D3F}" destId="{6B15276C-1DCD-0644-AB10-B053A3C0E75D}" srcOrd="0" destOrd="0" presId="urn:microsoft.com/office/officeart/2005/8/layout/chevron1"/>
    <dgm:cxn modelId="{7353C8CF-59C8-7547-BD6D-C75D0DA10C13}" srcId="{ED0DB463-8801-F643-8C03-D7F3B480EEB7}" destId="{3A0E133A-4127-9441-AB61-5CAFEDF44D3F}" srcOrd="2" destOrd="0" parTransId="{8B472BA5-CEF6-A346-B152-621CB729BED9}" sibTransId="{27F2048A-F952-FE4E-BE59-46C365A03A72}"/>
    <dgm:cxn modelId="{97CC2E50-A264-4843-A185-6AF7163077B5}" type="presOf" srcId="{443C45D9-57DE-144C-ADFE-7AA64CF7F627}" destId="{E2FF0951-6B90-5F4C-A3C2-599C09EA6A63}" srcOrd="0" destOrd="0" presId="urn:microsoft.com/office/officeart/2005/8/layout/chevron1"/>
    <dgm:cxn modelId="{D351FC57-C7BF-374D-A488-6AB2F235D193}" type="presOf" srcId="{DAB25C0D-C3FC-F549-8431-87A30276C9FD}" destId="{10D329B4-63A9-A941-850B-A0AB3BC320EF}" srcOrd="0" destOrd="0" presId="urn:microsoft.com/office/officeart/2005/8/layout/chevron1"/>
    <dgm:cxn modelId="{586C1305-C644-6847-BBC0-DB34D3C72EDD}" type="presParOf" srcId="{DB5B6189-F563-E747-A854-571C16E4ECFA}" destId="{10D329B4-63A9-A941-850B-A0AB3BC320EF}" srcOrd="0" destOrd="0" presId="urn:microsoft.com/office/officeart/2005/8/layout/chevron1"/>
    <dgm:cxn modelId="{094253AC-89AF-314E-962F-1F314C7379D0}" type="presParOf" srcId="{DB5B6189-F563-E747-A854-571C16E4ECFA}" destId="{13009DCB-7A54-2C40-AC4F-C5F32124CB6D}" srcOrd="1" destOrd="0" presId="urn:microsoft.com/office/officeart/2005/8/layout/chevron1"/>
    <dgm:cxn modelId="{98C5B57E-690A-2F4A-98C6-5AC4E136A6E1}" type="presParOf" srcId="{DB5B6189-F563-E747-A854-571C16E4ECFA}" destId="{79A3B212-804A-4943-AD67-386CF23E5C90}" srcOrd="2" destOrd="0" presId="urn:microsoft.com/office/officeart/2005/8/layout/chevron1"/>
    <dgm:cxn modelId="{4C69BD2E-8ED9-7E44-A7A0-62FC379A3FE3}" type="presParOf" srcId="{DB5B6189-F563-E747-A854-571C16E4ECFA}" destId="{9561791F-E97E-D243-ACC5-B71D0B31F90C}" srcOrd="3" destOrd="0" presId="urn:microsoft.com/office/officeart/2005/8/layout/chevron1"/>
    <dgm:cxn modelId="{15CDFD51-ABF9-8B4A-984D-2628CB39ADAF}" type="presParOf" srcId="{DB5B6189-F563-E747-A854-571C16E4ECFA}" destId="{6B15276C-1DCD-0644-AB10-B053A3C0E75D}" srcOrd="4" destOrd="0" presId="urn:microsoft.com/office/officeart/2005/8/layout/chevron1"/>
    <dgm:cxn modelId="{DF5E176E-7815-6441-A0A2-AE7918E3097B}" type="presParOf" srcId="{DB5B6189-F563-E747-A854-571C16E4ECFA}" destId="{F1534911-90A1-274A-8AED-9FE2825A18C5}" srcOrd="5" destOrd="0" presId="urn:microsoft.com/office/officeart/2005/8/layout/chevron1"/>
    <dgm:cxn modelId="{8E09E4FA-9125-224E-A5DB-47B8664906F1}" type="presParOf" srcId="{DB5B6189-F563-E747-A854-571C16E4ECFA}" destId="{E2FF0951-6B90-5F4C-A3C2-599C09EA6A6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0B6DAB-7E1A-E649-AEBC-29195DB6FFD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58DA3379-D5C7-0142-B3C4-B6104C9FC141}">
      <dgm:prSet phldrT="[Text]"/>
      <dgm:spPr/>
      <dgm:t>
        <a:bodyPr/>
        <a:lstStyle/>
        <a:p>
          <a:r>
            <a:rPr lang="en-US" b="1" i="0" dirty="0" smtClean="0">
              <a:solidFill>
                <a:schemeClr val="tx1"/>
              </a:solidFill>
            </a:rPr>
            <a:t>First generation</a:t>
          </a:r>
          <a:endParaRPr lang="en-US" b="1" i="0" dirty="0">
            <a:solidFill>
              <a:schemeClr val="tx1"/>
            </a:solidFill>
          </a:endParaRPr>
        </a:p>
      </dgm:t>
    </dgm:pt>
    <dgm:pt modelId="{0C1840A2-A482-6D44-B394-F49BC1D51A8D}" type="parTrans" cxnId="{A5E50363-2A41-0A42-B273-DF5CBDF50D84}">
      <dgm:prSet/>
      <dgm:spPr/>
      <dgm:t>
        <a:bodyPr/>
        <a:lstStyle/>
        <a:p>
          <a:endParaRPr lang="en-US"/>
        </a:p>
      </dgm:t>
    </dgm:pt>
    <dgm:pt modelId="{AE05875A-96C7-0C40-94AE-B9A6300F723D}" type="sibTrans" cxnId="{A5E50363-2A41-0A42-B273-DF5CBDF50D84}">
      <dgm:prSet/>
      <dgm:spPr>
        <a:solidFill>
          <a:schemeClr val="bg2"/>
        </a:solidFill>
      </dgm:spPr>
      <dgm:t>
        <a:bodyPr/>
        <a:lstStyle/>
        <a:p>
          <a:endParaRPr lang="en-US"/>
        </a:p>
      </dgm:t>
    </dgm:pt>
    <dgm:pt modelId="{CA97823C-7D3D-2E47-B5FC-3F322FA97629}">
      <dgm:prSet/>
      <dgm:spPr/>
      <dgm:t>
        <a:bodyPr/>
        <a:lstStyle/>
        <a:p>
          <a:r>
            <a:rPr lang="en-US" smtClean="0">
              <a:solidFill>
                <a:schemeClr val="tx2">
                  <a:lumMod val="10000"/>
                </a:schemeClr>
              </a:solidFill>
            </a:rPr>
            <a:t>Simple scanners</a:t>
          </a:r>
          <a:endParaRPr lang="en-US" dirty="0" smtClean="0">
            <a:solidFill>
              <a:schemeClr val="tx2">
                <a:lumMod val="10000"/>
              </a:schemeClr>
            </a:solidFill>
          </a:endParaRPr>
        </a:p>
      </dgm:t>
    </dgm:pt>
    <dgm:pt modelId="{1B95FFF4-150F-2743-AD1B-BF4441BCC35A}" type="parTrans" cxnId="{D9000422-9425-FF4C-9171-EECEC1019DA0}">
      <dgm:prSet/>
      <dgm:spPr/>
      <dgm:t>
        <a:bodyPr/>
        <a:lstStyle/>
        <a:p>
          <a:endParaRPr lang="en-US"/>
        </a:p>
      </dgm:t>
    </dgm:pt>
    <dgm:pt modelId="{7E32F47C-7D2F-8C41-AE5A-E7E07F09AFB8}" type="sibTrans" cxnId="{D9000422-9425-FF4C-9171-EECEC1019DA0}">
      <dgm:prSet/>
      <dgm:spPr/>
      <dgm:t>
        <a:bodyPr/>
        <a:lstStyle/>
        <a:p>
          <a:endParaRPr lang="en-US"/>
        </a:p>
      </dgm:t>
    </dgm:pt>
    <dgm:pt modelId="{14F16B39-A7F0-0F44-8452-79D2202975EA}">
      <dgm:prSet/>
      <dgm:spPr/>
      <dgm:t>
        <a:bodyPr/>
        <a:lstStyle/>
        <a:p>
          <a:r>
            <a:rPr lang="en-US" smtClean="0">
              <a:solidFill>
                <a:schemeClr val="tx2">
                  <a:lumMod val="10000"/>
                </a:schemeClr>
              </a:solidFill>
            </a:rPr>
            <a:t>Scanner requires a malware signature to identify the malware</a:t>
          </a:r>
          <a:endParaRPr lang="en-US" dirty="0" smtClean="0">
            <a:solidFill>
              <a:schemeClr val="tx2">
                <a:lumMod val="10000"/>
              </a:schemeClr>
            </a:solidFill>
          </a:endParaRPr>
        </a:p>
      </dgm:t>
    </dgm:pt>
    <dgm:pt modelId="{A127D49A-7ED6-4741-B21E-1A9C7318314F}" type="parTrans" cxnId="{F54F25E2-F5F4-104F-A12C-986553406DC5}">
      <dgm:prSet/>
      <dgm:spPr/>
      <dgm:t>
        <a:bodyPr/>
        <a:lstStyle/>
        <a:p>
          <a:endParaRPr lang="en-US"/>
        </a:p>
      </dgm:t>
    </dgm:pt>
    <dgm:pt modelId="{D75AE53B-F5D1-2B4D-B7D1-5E06C7069979}" type="sibTrans" cxnId="{F54F25E2-F5F4-104F-A12C-986553406DC5}">
      <dgm:prSet/>
      <dgm:spPr/>
      <dgm:t>
        <a:bodyPr/>
        <a:lstStyle/>
        <a:p>
          <a:endParaRPr lang="en-US"/>
        </a:p>
      </dgm:t>
    </dgm:pt>
    <dgm:pt modelId="{2D6FC979-72DA-9648-A138-34DDF3916BF5}">
      <dgm:prSet/>
      <dgm:spPr/>
      <dgm:t>
        <a:bodyPr/>
        <a:lstStyle/>
        <a:p>
          <a:r>
            <a:rPr lang="en-US" b="1" i="0" dirty="0" smtClean="0">
              <a:solidFill>
                <a:schemeClr val="tx1"/>
              </a:solidFill>
            </a:rPr>
            <a:t>Second generation</a:t>
          </a:r>
        </a:p>
      </dgm:t>
    </dgm:pt>
    <dgm:pt modelId="{85C78A92-39B0-BE45-8D43-8237D4CEF343}" type="parTrans" cxnId="{69C18D5D-711C-FD41-B9AD-7C7502E35B24}">
      <dgm:prSet/>
      <dgm:spPr/>
      <dgm:t>
        <a:bodyPr/>
        <a:lstStyle/>
        <a:p>
          <a:endParaRPr lang="en-US"/>
        </a:p>
      </dgm:t>
    </dgm:pt>
    <dgm:pt modelId="{00A2D583-120B-4C4E-81FA-CF059F0D2AD9}" type="sibTrans" cxnId="{69C18D5D-711C-FD41-B9AD-7C7502E35B24}">
      <dgm:prSet/>
      <dgm:spPr>
        <a:solidFill>
          <a:schemeClr val="bg2"/>
        </a:solidFill>
      </dgm:spPr>
      <dgm:t>
        <a:bodyPr/>
        <a:lstStyle/>
        <a:p>
          <a:endParaRPr lang="en-US"/>
        </a:p>
      </dgm:t>
    </dgm:pt>
    <dgm:pt modelId="{A02E660B-A268-A546-AF7D-6A7BFB711A0B}">
      <dgm:prSet/>
      <dgm:spPr/>
      <dgm:t>
        <a:bodyPr/>
        <a:lstStyle/>
        <a:p>
          <a:r>
            <a:rPr lang="en-US" smtClean="0">
              <a:solidFill>
                <a:schemeClr val="tx2">
                  <a:lumMod val="10000"/>
                </a:schemeClr>
              </a:solidFill>
            </a:rPr>
            <a:t>Heuristic scanners</a:t>
          </a:r>
          <a:endParaRPr lang="en-US" dirty="0" smtClean="0">
            <a:solidFill>
              <a:schemeClr val="tx2">
                <a:lumMod val="10000"/>
              </a:schemeClr>
            </a:solidFill>
          </a:endParaRPr>
        </a:p>
      </dgm:t>
    </dgm:pt>
    <dgm:pt modelId="{3A3E8164-B059-A74E-8531-6659CAB44A26}" type="parTrans" cxnId="{9203C4CF-BDF1-E943-A281-4B8C6282BDCE}">
      <dgm:prSet/>
      <dgm:spPr/>
      <dgm:t>
        <a:bodyPr/>
        <a:lstStyle/>
        <a:p>
          <a:endParaRPr lang="en-US"/>
        </a:p>
      </dgm:t>
    </dgm:pt>
    <dgm:pt modelId="{10583B1E-ECA9-5148-B818-56192B3709F9}" type="sibTrans" cxnId="{9203C4CF-BDF1-E943-A281-4B8C6282BDCE}">
      <dgm:prSet/>
      <dgm:spPr/>
      <dgm:t>
        <a:bodyPr/>
        <a:lstStyle/>
        <a:p>
          <a:endParaRPr lang="en-US"/>
        </a:p>
      </dgm:t>
    </dgm:pt>
    <dgm:pt modelId="{308D7E72-8A7A-9047-B9B4-68419040D98D}">
      <dgm:prSet/>
      <dgm:spPr/>
      <dgm:t>
        <a:bodyPr/>
        <a:lstStyle/>
        <a:p>
          <a:r>
            <a:rPr lang="en-US" smtClean="0">
              <a:solidFill>
                <a:schemeClr val="tx2">
                  <a:lumMod val="10000"/>
                </a:schemeClr>
              </a:solidFill>
            </a:rPr>
            <a:t>Uses heuristic rules to search for probable malware instances</a:t>
          </a:r>
          <a:endParaRPr lang="en-US" dirty="0" smtClean="0">
            <a:solidFill>
              <a:schemeClr val="tx2">
                <a:lumMod val="10000"/>
              </a:schemeClr>
            </a:solidFill>
          </a:endParaRPr>
        </a:p>
      </dgm:t>
    </dgm:pt>
    <dgm:pt modelId="{E44BB648-F9E9-1C4C-AEA9-F756C09B871E}" type="parTrans" cxnId="{D130A95F-70E7-0F47-88D3-5F76EF3B1881}">
      <dgm:prSet/>
      <dgm:spPr/>
      <dgm:t>
        <a:bodyPr/>
        <a:lstStyle/>
        <a:p>
          <a:endParaRPr lang="en-US"/>
        </a:p>
      </dgm:t>
    </dgm:pt>
    <dgm:pt modelId="{9ED33636-0600-A040-A888-C53C5C2C97FF}" type="sibTrans" cxnId="{D130A95F-70E7-0F47-88D3-5F76EF3B1881}">
      <dgm:prSet/>
      <dgm:spPr/>
      <dgm:t>
        <a:bodyPr/>
        <a:lstStyle/>
        <a:p>
          <a:endParaRPr lang="en-US"/>
        </a:p>
      </dgm:t>
    </dgm:pt>
    <dgm:pt modelId="{F70593F9-39D1-0344-BD3C-FA530B0B12E1}">
      <dgm:prSet/>
      <dgm:spPr/>
      <dgm:t>
        <a:bodyPr/>
        <a:lstStyle/>
        <a:p>
          <a:r>
            <a:rPr lang="en-US" smtClean="0">
              <a:solidFill>
                <a:schemeClr val="tx2">
                  <a:lumMod val="10000"/>
                </a:schemeClr>
              </a:solidFill>
            </a:rPr>
            <a:t>Integrity checking</a:t>
          </a:r>
          <a:endParaRPr lang="en-US" dirty="0" smtClean="0">
            <a:solidFill>
              <a:schemeClr val="tx2">
                <a:lumMod val="10000"/>
              </a:schemeClr>
            </a:solidFill>
          </a:endParaRPr>
        </a:p>
      </dgm:t>
    </dgm:pt>
    <dgm:pt modelId="{A35C74E5-1DD1-094D-8AFB-CA797BCF8B62}" type="parTrans" cxnId="{3BF936A2-77CE-B540-9349-0CA620ED023A}">
      <dgm:prSet/>
      <dgm:spPr/>
      <dgm:t>
        <a:bodyPr/>
        <a:lstStyle/>
        <a:p>
          <a:endParaRPr lang="en-US"/>
        </a:p>
      </dgm:t>
    </dgm:pt>
    <dgm:pt modelId="{69F92813-2246-C74C-9C31-95A31EE4BACE}" type="sibTrans" cxnId="{3BF936A2-77CE-B540-9349-0CA620ED023A}">
      <dgm:prSet/>
      <dgm:spPr/>
      <dgm:t>
        <a:bodyPr/>
        <a:lstStyle/>
        <a:p>
          <a:endParaRPr lang="en-US"/>
        </a:p>
      </dgm:t>
    </dgm:pt>
    <dgm:pt modelId="{5F05516A-2EF1-EF47-8AC3-05E8B2B13CBE}">
      <dgm:prSet/>
      <dgm:spPr/>
      <dgm:t>
        <a:bodyPr/>
        <a:lstStyle/>
        <a:p>
          <a:r>
            <a:rPr lang="en-US" b="1" i="0" dirty="0" smtClean="0">
              <a:solidFill>
                <a:schemeClr val="tx1"/>
              </a:solidFill>
            </a:rPr>
            <a:t>Third generation</a:t>
          </a:r>
        </a:p>
      </dgm:t>
    </dgm:pt>
    <dgm:pt modelId="{9F625689-1310-1A4E-9FBC-CC3400D22669}" type="parTrans" cxnId="{C602B19D-AD55-3C4C-A36A-C8B601B7078D}">
      <dgm:prSet/>
      <dgm:spPr/>
      <dgm:t>
        <a:bodyPr/>
        <a:lstStyle/>
        <a:p>
          <a:endParaRPr lang="en-US"/>
        </a:p>
      </dgm:t>
    </dgm:pt>
    <dgm:pt modelId="{6714277C-E738-6749-ACB4-AEB5B3403751}" type="sibTrans" cxnId="{C602B19D-AD55-3C4C-A36A-C8B601B7078D}">
      <dgm:prSet/>
      <dgm:spPr>
        <a:solidFill>
          <a:schemeClr val="bg2"/>
        </a:solidFill>
      </dgm:spPr>
      <dgm:t>
        <a:bodyPr/>
        <a:lstStyle/>
        <a:p>
          <a:endParaRPr lang="en-US"/>
        </a:p>
      </dgm:t>
    </dgm:pt>
    <dgm:pt modelId="{ABE126E3-D083-9840-90A3-36115C891426}">
      <dgm:prSet/>
      <dgm:spPr/>
      <dgm:t>
        <a:bodyPr/>
        <a:lstStyle/>
        <a:p>
          <a:r>
            <a:rPr lang="en-US" smtClean="0">
              <a:solidFill>
                <a:schemeClr val="tx2">
                  <a:lumMod val="10000"/>
                </a:schemeClr>
              </a:solidFill>
            </a:rPr>
            <a:t>Activity traps</a:t>
          </a:r>
          <a:endParaRPr lang="en-US" dirty="0" smtClean="0">
            <a:solidFill>
              <a:schemeClr val="tx2">
                <a:lumMod val="10000"/>
              </a:schemeClr>
            </a:solidFill>
          </a:endParaRPr>
        </a:p>
      </dgm:t>
    </dgm:pt>
    <dgm:pt modelId="{B5E71EC5-1C3B-C049-86AB-AF1CD1FCE52B}" type="parTrans" cxnId="{054FE838-A350-554C-98A4-B040955A1C1B}">
      <dgm:prSet/>
      <dgm:spPr/>
      <dgm:t>
        <a:bodyPr/>
        <a:lstStyle/>
        <a:p>
          <a:endParaRPr lang="en-US"/>
        </a:p>
      </dgm:t>
    </dgm:pt>
    <dgm:pt modelId="{AD957ACD-7E5B-6440-ACDD-52BEEE6B7345}" type="sibTrans" cxnId="{054FE838-A350-554C-98A4-B040955A1C1B}">
      <dgm:prSet/>
      <dgm:spPr/>
      <dgm:t>
        <a:bodyPr/>
        <a:lstStyle/>
        <a:p>
          <a:endParaRPr lang="en-US"/>
        </a:p>
      </dgm:t>
    </dgm:pt>
    <dgm:pt modelId="{812A5EC6-D70A-B848-91EC-798F86CF5297}">
      <dgm:prSet/>
      <dgm:spPr/>
      <dgm:t>
        <a:bodyPr/>
        <a:lstStyle/>
        <a:p>
          <a:r>
            <a:rPr lang="en-US" smtClean="0">
              <a:solidFill>
                <a:schemeClr val="tx2">
                  <a:lumMod val="10000"/>
                </a:schemeClr>
              </a:solidFill>
            </a:rPr>
            <a:t>Memory-resident programs that identify malware by its actions rather than its structure in an infected program</a:t>
          </a:r>
          <a:endParaRPr lang="en-US" dirty="0" smtClean="0">
            <a:solidFill>
              <a:schemeClr val="tx2">
                <a:lumMod val="10000"/>
              </a:schemeClr>
            </a:solidFill>
          </a:endParaRPr>
        </a:p>
      </dgm:t>
    </dgm:pt>
    <dgm:pt modelId="{163FACA9-D005-5D42-9366-9CC2C65C7903}" type="parTrans" cxnId="{2E2A554B-F84D-494B-AA68-51E7A6C7C729}">
      <dgm:prSet/>
      <dgm:spPr/>
      <dgm:t>
        <a:bodyPr/>
        <a:lstStyle/>
        <a:p>
          <a:endParaRPr lang="en-US"/>
        </a:p>
      </dgm:t>
    </dgm:pt>
    <dgm:pt modelId="{91042013-8AED-644E-B523-686CF16DADFD}" type="sibTrans" cxnId="{2E2A554B-F84D-494B-AA68-51E7A6C7C729}">
      <dgm:prSet/>
      <dgm:spPr/>
      <dgm:t>
        <a:bodyPr/>
        <a:lstStyle/>
        <a:p>
          <a:endParaRPr lang="en-US"/>
        </a:p>
      </dgm:t>
    </dgm:pt>
    <dgm:pt modelId="{0B29A4FC-39AD-9F47-ACAC-786FF9927B2A}">
      <dgm:prSet/>
      <dgm:spPr/>
      <dgm:t>
        <a:bodyPr/>
        <a:lstStyle/>
        <a:p>
          <a:r>
            <a:rPr lang="en-US" b="1" i="0" dirty="0" smtClean="0">
              <a:solidFill>
                <a:schemeClr val="tx1"/>
              </a:solidFill>
            </a:rPr>
            <a:t>Fourth generation</a:t>
          </a:r>
        </a:p>
      </dgm:t>
    </dgm:pt>
    <dgm:pt modelId="{FEED5345-2D4B-EB47-B25D-EA19252C533D}" type="parTrans" cxnId="{CA48AEBF-5D61-3C49-B105-F28DE86000CB}">
      <dgm:prSet/>
      <dgm:spPr/>
      <dgm:t>
        <a:bodyPr/>
        <a:lstStyle/>
        <a:p>
          <a:endParaRPr lang="en-US"/>
        </a:p>
      </dgm:t>
    </dgm:pt>
    <dgm:pt modelId="{DB588CFC-EF8E-7D41-9DA5-9057EF41EF7C}" type="sibTrans" cxnId="{CA48AEBF-5D61-3C49-B105-F28DE86000CB}">
      <dgm:prSet/>
      <dgm:spPr/>
      <dgm:t>
        <a:bodyPr/>
        <a:lstStyle/>
        <a:p>
          <a:endParaRPr lang="en-US"/>
        </a:p>
      </dgm:t>
    </dgm:pt>
    <dgm:pt modelId="{3C3BEBB3-79D9-3A45-A06F-A38607AAC789}">
      <dgm:prSet/>
      <dgm:spPr/>
      <dgm:t>
        <a:bodyPr/>
        <a:lstStyle/>
        <a:p>
          <a:r>
            <a:rPr lang="en-US" smtClean="0">
              <a:solidFill>
                <a:schemeClr val="tx2">
                  <a:lumMod val="10000"/>
                </a:schemeClr>
              </a:solidFill>
            </a:rPr>
            <a:t>Full-feature protection</a:t>
          </a:r>
          <a:endParaRPr lang="en-US" dirty="0" smtClean="0">
            <a:solidFill>
              <a:schemeClr val="tx2">
                <a:lumMod val="10000"/>
              </a:schemeClr>
            </a:solidFill>
          </a:endParaRPr>
        </a:p>
      </dgm:t>
    </dgm:pt>
    <dgm:pt modelId="{74433AB6-B078-C34D-BCF5-DC338544E62F}" type="parTrans" cxnId="{F17CCA1E-647C-814D-BB87-F33544F1FFD0}">
      <dgm:prSet/>
      <dgm:spPr/>
      <dgm:t>
        <a:bodyPr/>
        <a:lstStyle/>
        <a:p>
          <a:endParaRPr lang="en-US"/>
        </a:p>
      </dgm:t>
    </dgm:pt>
    <dgm:pt modelId="{FC4ECF99-5BC9-DE46-9286-5CCDC37DB705}" type="sibTrans" cxnId="{F17CCA1E-647C-814D-BB87-F33544F1FFD0}">
      <dgm:prSet/>
      <dgm:spPr/>
      <dgm:t>
        <a:bodyPr/>
        <a:lstStyle/>
        <a:p>
          <a:endParaRPr lang="en-US"/>
        </a:p>
      </dgm:t>
    </dgm:pt>
    <dgm:pt modelId="{F2873F65-7780-D34E-B66B-A4E24B4260E3}">
      <dgm:prSet/>
      <dgm:spPr/>
      <dgm:t>
        <a:bodyPr/>
        <a:lstStyle/>
        <a:p>
          <a:r>
            <a:rPr lang="en-US" smtClean="0">
              <a:solidFill>
                <a:schemeClr val="tx2">
                  <a:lumMod val="10000"/>
                </a:schemeClr>
              </a:solidFill>
            </a:rPr>
            <a:t>Packages consisting of a variety of antivirus techniques used in conjunction</a:t>
          </a:r>
          <a:endParaRPr lang="en-US" dirty="0">
            <a:solidFill>
              <a:schemeClr val="tx2">
                <a:lumMod val="10000"/>
              </a:schemeClr>
            </a:solidFill>
          </a:endParaRPr>
        </a:p>
      </dgm:t>
    </dgm:pt>
    <dgm:pt modelId="{6AE83B38-080F-EA40-8ED4-AB7EDD600D5E}" type="parTrans" cxnId="{DC9A3DF9-17DC-9E4C-8AFA-5F4A2A064DF2}">
      <dgm:prSet/>
      <dgm:spPr/>
      <dgm:t>
        <a:bodyPr/>
        <a:lstStyle/>
        <a:p>
          <a:endParaRPr lang="en-US"/>
        </a:p>
      </dgm:t>
    </dgm:pt>
    <dgm:pt modelId="{5D46AC45-7041-7946-876B-1585CCFF8CE2}" type="sibTrans" cxnId="{DC9A3DF9-17DC-9E4C-8AFA-5F4A2A064DF2}">
      <dgm:prSet/>
      <dgm:spPr/>
      <dgm:t>
        <a:bodyPr/>
        <a:lstStyle/>
        <a:p>
          <a:endParaRPr lang="en-US"/>
        </a:p>
      </dgm:t>
    </dgm:pt>
    <dgm:pt modelId="{6E0AF2BD-E8A5-8C47-82D2-864151591D80}" type="pres">
      <dgm:prSet presAssocID="{270B6DAB-7E1A-E649-AEBC-29195DB6FFDD}" presName="linearFlow" presStyleCnt="0">
        <dgm:presLayoutVars>
          <dgm:dir/>
          <dgm:animLvl val="lvl"/>
          <dgm:resizeHandles val="exact"/>
        </dgm:presLayoutVars>
      </dgm:prSet>
      <dgm:spPr/>
      <dgm:t>
        <a:bodyPr/>
        <a:lstStyle/>
        <a:p>
          <a:endParaRPr lang="en-US"/>
        </a:p>
      </dgm:t>
    </dgm:pt>
    <dgm:pt modelId="{F403BDD2-28CA-754A-8E1E-C329B9CC9B2E}" type="pres">
      <dgm:prSet presAssocID="{58DA3379-D5C7-0142-B3C4-B6104C9FC141}" presName="composite" presStyleCnt="0"/>
      <dgm:spPr/>
    </dgm:pt>
    <dgm:pt modelId="{949623F9-4DFB-A64B-984E-4FD83895D960}" type="pres">
      <dgm:prSet presAssocID="{58DA3379-D5C7-0142-B3C4-B6104C9FC141}" presName="parTx" presStyleLbl="node1" presStyleIdx="0" presStyleCnt="4">
        <dgm:presLayoutVars>
          <dgm:chMax val="0"/>
          <dgm:chPref val="0"/>
          <dgm:bulletEnabled val="1"/>
        </dgm:presLayoutVars>
      </dgm:prSet>
      <dgm:spPr/>
      <dgm:t>
        <a:bodyPr/>
        <a:lstStyle/>
        <a:p>
          <a:endParaRPr lang="en-US"/>
        </a:p>
      </dgm:t>
    </dgm:pt>
    <dgm:pt modelId="{560274EE-5CB3-D04F-9EDB-C4E436A0AE3C}" type="pres">
      <dgm:prSet presAssocID="{58DA3379-D5C7-0142-B3C4-B6104C9FC141}" presName="parSh" presStyleLbl="node1" presStyleIdx="0" presStyleCnt="4"/>
      <dgm:spPr/>
      <dgm:t>
        <a:bodyPr/>
        <a:lstStyle/>
        <a:p>
          <a:endParaRPr lang="en-US"/>
        </a:p>
      </dgm:t>
    </dgm:pt>
    <dgm:pt modelId="{0DA4E2B4-1842-014E-9A3F-A48B525D8E9A}" type="pres">
      <dgm:prSet presAssocID="{58DA3379-D5C7-0142-B3C4-B6104C9FC141}" presName="desTx" presStyleLbl="fgAcc1" presStyleIdx="0" presStyleCnt="4">
        <dgm:presLayoutVars>
          <dgm:bulletEnabled val="1"/>
        </dgm:presLayoutVars>
      </dgm:prSet>
      <dgm:spPr/>
      <dgm:t>
        <a:bodyPr/>
        <a:lstStyle/>
        <a:p>
          <a:endParaRPr lang="en-US"/>
        </a:p>
      </dgm:t>
    </dgm:pt>
    <dgm:pt modelId="{D3B91649-FF48-AA4F-916A-F704F5402C7A}" type="pres">
      <dgm:prSet presAssocID="{AE05875A-96C7-0C40-94AE-B9A6300F723D}" presName="sibTrans" presStyleLbl="sibTrans2D1" presStyleIdx="0" presStyleCnt="3"/>
      <dgm:spPr/>
      <dgm:t>
        <a:bodyPr/>
        <a:lstStyle/>
        <a:p>
          <a:endParaRPr lang="en-US"/>
        </a:p>
      </dgm:t>
    </dgm:pt>
    <dgm:pt modelId="{FA47432A-460B-E241-A08F-E073CCFA675D}" type="pres">
      <dgm:prSet presAssocID="{AE05875A-96C7-0C40-94AE-B9A6300F723D}" presName="connTx" presStyleLbl="sibTrans2D1" presStyleIdx="0" presStyleCnt="3"/>
      <dgm:spPr/>
      <dgm:t>
        <a:bodyPr/>
        <a:lstStyle/>
        <a:p>
          <a:endParaRPr lang="en-US"/>
        </a:p>
      </dgm:t>
    </dgm:pt>
    <dgm:pt modelId="{E63882AA-0AE8-C44E-9ED6-84464B2EBA0F}" type="pres">
      <dgm:prSet presAssocID="{2D6FC979-72DA-9648-A138-34DDF3916BF5}" presName="composite" presStyleCnt="0"/>
      <dgm:spPr/>
    </dgm:pt>
    <dgm:pt modelId="{0527795C-8DA8-4748-9EDF-01558CE1101C}" type="pres">
      <dgm:prSet presAssocID="{2D6FC979-72DA-9648-A138-34DDF3916BF5}" presName="parTx" presStyleLbl="node1" presStyleIdx="0" presStyleCnt="4">
        <dgm:presLayoutVars>
          <dgm:chMax val="0"/>
          <dgm:chPref val="0"/>
          <dgm:bulletEnabled val="1"/>
        </dgm:presLayoutVars>
      </dgm:prSet>
      <dgm:spPr/>
      <dgm:t>
        <a:bodyPr/>
        <a:lstStyle/>
        <a:p>
          <a:endParaRPr lang="en-US"/>
        </a:p>
      </dgm:t>
    </dgm:pt>
    <dgm:pt modelId="{344816D2-064A-6A40-A675-4119813789B7}" type="pres">
      <dgm:prSet presAssocID="{2D6FC979-72DA-9648-A138-34DDF3916BF5}" presName="parSh" presStyleLbl="node1" presStyleIdx="1" presStyleCnt="4"/>
      <dgm:spPr/>
      <dgm:t>
        <a:bodyPr/>
        <a:lstStyle/>
        <a:p>
          <a:endParaRPr lang="en-US"/>
        </a:p>
      </dgm:t>
    </dgm:pt>
    <dgm:pt modelId="{FBB99086-5FD3-354C-BAEE-017D5CF482AA}" type="pres">
      <dgm:prSet presAssocID="{2D6FC979-72DA-9648-A138-34DDF3916BF5}" presName="desTx" presStyleLbl="fgAcc1" presStyleIdx="1" presStyleCnt="4">
        <dgm:presLayoutVars>
          <dgm:bulletEnabled val="1"/>
        </dgm:presLayoutVars>
      </dgm:prSet>
      <dgm:spPr/>
      <dgm:t>
        <a:bodyPr/>
        <a:lstStyle/>
        <a:p>
          <a:endParaRPr lang="en-US"/>
        </a:p>
      </dgm:t>
    </dgm:pt>
    <dgm:pt modelId="{A9E6F230-9B45-B84F-ACA0-5E7F300BD549}" type="pres">
      <dgm:prSet presAssocID="{00A2D583-120B-4C4E-81FA-CF059F0D2AD9}" presName="sibTrans" presStyleLbl="sibTrans2D1" presStyleIdx="1" presStyleCnt="3"/>
      <dgm:spPr/>
      <dgm:t>
        <a:bodyPr/>
        <a:lstStyle/>
        <a:p>
          <a:endParaRPr lang="en-US"/>
        </a:p>
      </dgm:t>
    </dgm:pt>
    <dgm:pt modelId="{27C4198E-224D-404E-8044-79C0D9AE3435}" type="pres">
      <dgm:prSet presAssocID="{00A2D583-120B-4C4E-81FA-CF059F0D2AD9}" presName="connTx" presStyleLbl="sibTrans2D1" presStyleIdx="1" presStyleCnt="3"/>
      <dgm:spPr/>
      <dgm:t>
        <a:bodyPr/>
        <a:lstStyle/>
        <a:p>
          <a:endParaRPr lang="en-US"/>
        </a:p>
      </dgm:t>
    </dgm:pt>
    <dgm:pt modelId="{CC3A8688-DF6B-6243-823D-E27F85A46396}" type="pres">
      <dgm:prSet presAssocID="{5F05516A-2EF1-EF47-8AC3-05E8B2B13CBE}" presName="composite" presStyleCnt="0"/>
      <dgm:spPr/>
    </dgm:pt>
    <dgm:pt modelId="{65A5DDBF-945F-C24E-A5BE-A230467C9E01}" type="pres">
      <dgm:prSet presAssocID="{5F05516A-2EF1-EF47-8AC3-05E8B2B13CBE}" presName="parTx" presStyleLbl="node1" presStyleIdx="1" presStyleCnt="4">
        <dgm:presLayoutVars>
          <dgm:chMax val="0"/>
          <dgm:chPref val="0"/>
          <dgm:bulletEnabled val="1"/>
        </dgm:presLayoutVars>
      </dgm:prSet>
      <dgm:spPr/>
      <dgm:t>
        <a:bodyPr/>
        <a:lstStyle/>
        <a:p>
          <a:endParaRPr lang="en-US"/>
        </a:p>
      </dgm:t>
    </dgm:pt>
    <dgm:pt modelId="{D5FF294E-0E5C-AA4D-A76F-81494764DD9D}" type="pres">
      <dgm:prSet presAssocID="{5F05516A-2EF1-EF47-8AC3-05E8B2B13CBE}" presName="parSh" presStyleLbl="node1" presStyleIdx="2" presStyleCnt="4"/>
      <dgm:spPr/>
      <dgm:t>
        <a:bodyPr/>
        <a:lstStyle/>
        <a:p>
          <a:endParaRPr lang="en-US"/>
        </a:p>
      </dgm:t>
    </dgm:pt>
    <dgm:pt modelId="{A2606E3B-686D-234A-A703-E9E8BE9E0D00}" type="pres">
      <dgm:prSet presAssocID="{5F05516A-2EF1-EF47-8AC3-05E8B2B13CBE}" presName="desTx" presStyleLbl="fgAcc1" presStyleIdx="2" presStyleCnt="4">
        <dgm:presLayoutVars>
          <dgm:bulletEnabled val="1"/>
        </dgm:presLayoutVars>
      </dgm:prSet>
      <dgm:spPr/>
      <dgm:t>
        <a:bodyPr/>
        <a:lstStyle/>
        <a:p>
          <a:endParaRPr lang="en-US"/>
        </a:p>
      </dgm:t>
    </dgm:pt>
    <dgm:pt modelId="{C70CED6B-674D-B94E-9E14-30AF4309D813}" type="pres">
      <dgm:prSet presAssocID="{6714277C-E738-6749-ACB4-AEB5B3403751}" presName="sibTrans" presStyleLbl="sibTrans2D1" presStyleIdx="2" presStyleCnt="3"/>
      <dgm:spPr/>
      <dgm:t>
        <a:bodyPr/>
        <a:lstStyle/>
        <a:p>
          <a:endParaRPr lang="en-US"/>
        </a:p>
      </dgm:t>
    </dgm:pt>
    <dgm:pt modelId="{5347FF8F-3A90-8A4F-B320-2B437D42725B}" type="pres">
      <dgm:prSet presAssocID="{6714277C-E738-6749-ACB4-AEB5B3403751}" presName="connTx" presStyleLbl="sibTrans2D1" presStyleIdx="2" presStyleCnt="3"/>
      <dgm:spPr/>
      <dgm:t>
        <a:bodyPr/>
        <a:lstStyle/>
        <a:p>
          <a:endParaRPr lang="en-US"/>
        </a:p>
      </dgm:t>
    </dgm:pt>
    <dgm:pt modelId="{A344718E-AA90-854B-8F2C-BCC0E7CB5A3D}" type="pres">
      <dgm:prSet presAssocID="{0B29A4FC-39AD-9F47-ACAC-786FF9927B2A}" presName="composite" presStyleCnt="0"/>
      <dgm:spPr/>
    </dgm:pt>
    <dgm:pt modelId="{1B38949F-DD70-3348-A827-79A6E0BAF230}" type="pres">
      <dgm:prSet presAssocID="{0B29A4FC-39AD-9F47-ACAC-786FF9927B2A}" presName="parTx" presStyleLbl="node1" presStyleIdx="2" presStyleCnt="4">
        <dgm:presLayoutVars>
          <dgm:chMax val="0"/>
          <dgm:chPref val="0"/>
          <dgm:bulletEnabled val="1"/>
        </dgm:presLayoutVars>
      </dgm:prSet>
      <dgm:spPr/>
      <dgm:t>
        <a:bodyPr/>
        <a:lstStyle/>
        <a:p>
          <a:endParaRPr lang="en-US"/>
        </a:p>
      </dgm:t>
    </dgm:pt>
    <dgm:pt modelId="{7DB6CCDB-219B-614B-9C65-5A2A5AE9C70D}" type="pres">
      <dgm:prSet presAssocID="{0B29A4FC-39AD-9F47-ACAC-786FF9927B2A}" presName="parSh" presStyleLbl="node1" presStyleIdx="3" presStyleCnt="4"/>
      <dgm:spPr/>
      <dgm:t>
        <a:bodyPr/>
        <a:lstStyle/>
        <a:p>
          <a:endParaRPr lang="en-US"/>
        </a:p>
      </dgm:t>
    </dgm:pt>
    <dgm:pt modelId="{2135F066-CFFB-F64F-9051-984E55CE4DA1}" type="pres">
      <dgm:prSet presAssocID="{0B29A4FC-39AD-9F47-ACAC-786FF9927B2A}" presName="desTx" presStyleLbl="fgAcc1" presStyleIdx="3" presStyleCnt="4">
        <dgm:presLayoutVars>
          <dgm:bulletEnabled val="1"/>
        </dgm:presLayoutVars>
      </dgm:prSet>
      <dgm:spPr/>
      <dgm:t>
        <a:bodyPr/>
        <a:lstStyle/>
        <a:p>
          <a:endParaRPr lang="en-US"/>
        </a:p>
      </dgm:t>
    </dgm:pt>
  </dgm:ptLst>
  <dgm:cxnLst>
    <dgm:cxn modelId="{9203C4CF-BDF1-E943-A281-4B8C6282BDCE}" srcId="{2D6FC979-72DA-9648-A138-34DDF3916BF5}" destId="{A02E660B-A268-A546-AF7D-6A7BFB711A0B}" srcOrd="0" destOrd="0" parTransId="{3A3E8164-B059-A74E-8531-6659CAB44A26}" sibTransId="{10583B1E-ECA9-5148-B818-56192B3709F9}"/>
    <dgm:cxn modelId="{7DF7169B-40E0-B241-9BB1-C53E22B3C8DD}" type="presOf" srcId="{3C3BEBB3-79D9-3A45-A06F-A38607AAC789}" destId="{2135F066-CFFB-F64F-9051-984E55CE4DA1}" srcOrd="0" destOrd="0" presId="urn:microsoft.com/office/officeart/2005/8/layout/process3"/>
    <dgm:cxn modelId="{F54F25E2-F5F4-104F-A12C-986553406DC5}" srcId="{58DA3379-D5C7-0142-B3C4-B6104C9FC141}" destId="{14F16B39-A7F0-0F44-8452-79D2202975EA}" srcOrd="1" destOrd="0" parTransId="{A127D49A-7ED6-4741-B21E-1A9C7318314F}" sibTransId="{D75AE53B-F5D1-2B4D-B7D1-5E06C7069979}"/>
    <dgm:cxn modelId="{07D5C8E8-104E-7547-9A62-48070B70080E}" type="presOf" srcId="{6714277C-E738-6749-ACB4-AEB5B3403751}" destId="{C70CED6B-674D-B94E-9E14-30AF4309D813}" srcOrd="0" destOrd="0" presId="urn:microsoft.com/office/officeart/2005/8/layout/process3"/>
    <dgm:cxn modelId="{BE3FF8D9-C373-8F42-8C22-A3C2145221F5}" type="presOf" srcId="{CA97823C-7D3D-2E47-B5FC-3F322FA97629}" destId="{0DA4E2B4-1842-014E-9A3F-A48B525D8E9A}" srcOrd="0" destOrd="0" presId="urn:microsoft.com/office/officeart/2005/8/layout/process3"/>
    <dgm:cxn modelId="{CA48AEBF-5D61-3C49-B105-F28DE86000CB}" srcId="{270B6DAB-7E1A-E649-AEBC-29195DB6FFDD}" destId="{0B29A4FC-39AD-9F47-ACAC-786FF9927B2A}" srcOrd="3" destOrd="0" parTransId="{FEED5345-2D4B-EB47-B25D-EA19252C533D}" sibTransId="{DB588CFC-EF8E-7D41-9DA5-9057EF41EF7C}"/>
    <dgm:cxn modelId="{CAB91A71-41E5-1040-829E-127FD0D1955F}" type="presOf" srcId="{0B29A4FC-39AD-9F47-ACAC-786FF9927B2A}" destId="{7DB6CCDB-219B-614B-9C65-5A2A5AE9C70D}" srcOrd="1" destOrd="0" presId="urn:microsoft.com/office/officeart/2005/8/layout/process3"/>
    <dgm:cxn modelId="{D9000422-9425-FF4C-9171-EECEC1019DA0}" srcId="{58DA3379-D5C7-0142-B3C4-B6104C9FC141}" destId="{CA97823C-7D3D-2E47-B5FC-3F322FA97629}" srcOrd="0" destOrd="0" parTransId="{1B95FFF4-150F-2743-AD1B-BF4441BCC35A}" sibTransId="{7E32F47C-7D2F-8C41-AE5A-E7E07F09AFB8}"/>
    <dgm:cxn modelId="{B7A3C7A4-EB0F-0343-A3A5-A719431413E6}" type="presOf" srcId="{A02E660B-A268-A546-AF7D-6A7BFB711A0B}" destId="{FBB99086-5FD3-354C-BAEE-017D5CF482AA}" srcOrd="0" destOrd="0" presId="urn:microsoft.com/office/officeart/2005/8/layout/process3"/>
    <dgm:cxn modelId="{2943D614-0A9A-E143-8926-812C7CB47290}" type="presOf" srcId="{0B29A4FC-39AD-9F47-ACAC-786FF9927B2A}" destId="{1B38949F-DD70-3348-A827-79A6E0BAF230}" srcOrd="0" destOrd="0" presId="urn:microsoft.com/office/officeart/2005/8/layout/process3"/>
    <dgm:cxn modelId="{1E054D86-4C31-2B47-9385-805037B56184}" type="presOf" srcId="{AE05875A-96C7-0C40-94AE-B9A6300F723D}" destId="{FA47432A-460B-E241-A08F-E073CCFA675D}" srcOrd="1" destOrd="0" presId="urn:microsoft.com/office/officeart/2005/8/layout/process3"/>
    <dgm:cxn modelId="{C602B19D-AD55-3C4C-A36A-C8B601B7078D}" srcId="{270B6DAB-7E1A-E649-AEBC-29195DB6FFDD}" destId="{5F05516A-2EF1-EF47-8AC3-05E8B2B13CBE}" srcOrd="2" destOrd="0" parTransId="{9F625689-1310-1A4E-9FBC-CC3400D22669}" sibTransId="{6714277C-E738-6749-ACB4-AEB5B3403751}"/>
    <dgm:cxn modelId="{AC07F593-3C72-DB46-A412-7511DD1404DA}" type="presOf" srcId="{2D6FC979-72DA-9648-A138-34DDF3916BF5}" destId="{0527795C-8DA8-4748-9EDF-01558CE1101C}" srcOrd="0" destOrd="0" presId="urn:microsoft.com/office/officeart/2005/8/layout/process3"/>
    <dgm:cxn modelId="{F8E51D20-639A-684B-A32A-6D77736463C9}" type="presOf" srcId="{58DA3379-D5C7-0142-B3C4-B6104C9FC141}" destId="{560274EE-5CB3-D04F-9EDB-C4E436A0AE3C}" srcOrd="1" destOrd="0" presId="urn:microsoft.com/office/officeart/2005/8/layout/process3"/>
    <dgm:cxn modelId="{B36C01CE-F991-1C49-B03C-5BF47D7D238A}" type="presOf" srcId="{2D6FC979-72DA-9648-A138-34DDF3916BF5}" destId="{344816D2-064A-6A40-A675-4119813789B7}" srcOrd="1" destOrd="0" presId="urn:microsoft.com/office/officeart/2005/8/layout/process3"/>
    <dgm:cxn modelId="{64591C8C-4988-A14C-B529-58E2F26F3F76}" type="presOf" srcId="{F2873F65-7780-D34E-B66B-A4E24B4260E3}" destId="{2135F066-CFFB-F64F-9051-984E55CE4DA1}" srcOrd="0" destOrd="1" presId="urn:microsoft.com/office/officeart/2005/8/layout/process3"/>
    <dgm:cxn modelId="{E77A8E26-87AE-5C44-A03C-4C0A119307A5}" type="presOf" srcId="{5F05516A-2EF1-EF47-8AC3-05E8B2B13CBE}" destId="{65A5DDBF-945F-C24E-A5BE-A230467C9E01}" srcOrd="0" destOrd="0" presId="urn:microsoft.com/office/officeart/2005/8/layout/process3"/>
    <dgm:cxn modelId="{B64E1151-34DA-2041-825C-FCF2BA806645}" type="presOf" srcId="{00A2D583-120B-4C4E-81FA-CF059F0D2AD9}" destId="{A9E6F230-9B45-B84F-ACA0-5E7F300BD549}" srcOrd="0" destOrd="0" presId="urn:microsoft.com/office/officeart/2005/8/layout/process3"/>
    <dgm:cxn modelId="{B4F38D7A-F506-594F-BE73-4C3B0F017BE0}" type="presOf" srcId="{00A2D583-120B-4C4E-81FA-CF059F0D2AD9}" destId="{27C4198E-224D-404E-8044-79C0D9AE3435}" srcOrd="1" destOrd="0" presId="urn:microsoft.com/office/officeart/2005/8/layout/process3"/>
    <dgm:cxn modelId="{D130A95F-70E7-0F47-88D3-5F76EF3B1881}" srcId="{2D6FC979-72DA-9648-A138-34DDF3916BF5}" destId="{308D7E72-8A7A-9047-B9B4-68419040D98D}" srcOrd="1" destOrd="0" parTransId="{E44BB648-F9E9-1C4C-AEA9-F756C09B871E}" sibTransId="{9ED33636-0600-A040-A888-C53C5C2C97FF}"/>
    <dgm:cxn modelId="{78FD3ABA-824A-D643-BF7F-9A5E8F810D97}" type="presOf" srcId="{6714277C-E738-6749-ACB4-AEB5B3403751}" destId="{5347FF8F-3A90-8A4F-B320-2B437D42725B}" srcOrd="1" destOrd="0" presId="urn:microsoft.com/office/officeart/2005/8/layout/process3"/>
    <dgm:cxn modelId="{635AF5F4-9470-804B-863F-6B2DC372A9D3}" type="presOf" srcId="{5F05516A-2EF1-EF47-8AC3-05E8B2B13CBE}" destId="{D5FF294E-0E5C-AA4D-A76F-81494764DD9D}" srcOrd="1" destOrd="0" presId="urn:microsoft.com/office/officeart/2005/8/layout/process3"/>
    <dgm:cxn modelId="{2B3D4C7F-EEAF-724B-A6C1-A1ED6D2BAA44}" type="presOf" srcId="{308D7E72-8A7A-9047-B9B4-68419040D98D}" destId="{FBB99086-5FD3-354C-BAEE-017D5CF482AA}" srcOrd="0" destOrd="1" presId="urn:microsoft.com/office/officeart/2005/8/layout/process3"/>
    <dgm:cxn modelId="{8D278291-256A-6B4C-9697-6CE401513E26}" type="presOf" srcId="{F70593F9-39D1-0344-BD3C-FA530B0B12E1}" destId="{FBB99086-5FD3-354C-BAEE-017D5CF482AA}" srcOrd="0" destOrd="2" presId="urn:microsoft.com/office/officeart/2005/8/layout/process3"/>
    <dgm:cxn modelId="{69C18D5D-711C-FD41-B9AD-7C7502E35B24}" srcId="{270B6DAB-7E1A-E649-AEBC-29195DB6FFDD}" destId="{2D6FC979-72DA-9648-A138-34DDF3916BF5}" srcOrd="1" destOrd="0" parTransId="{85C78A92-39B0-BE45-8D43-8237D4CEF343}" sibTransId="{00A2D583-120B-4C4E-81FA-CF059F0D2AD9}"/>
    <dgm:cxn modelId="{77789CCE-C730-4A49-A76A-388EC5197819}" type="presOf" srcId="{AE05875A-96C7-0C40-94AE-B9A6300F723D}" destId="{D3B91649-FF48-AA4F-916A-F704F5402C7A}" srcOrd="0" destOrd="0" presId="urn:microsoft.com/office/officeart/2005/8/layout/process3"/>
    <dgm:cxn modelId="{DC9A3DF9-17DC-9E4C-8AFA-5F4A2A064DF2}" srcId="{0B29A4FC-39AD-9F47-ACAC-786FF9927B2A}" destId="{F2873F65-7780-D34E-B66B-A4E24B4260E3}" srcOrd="1" destOrd="0" parTransId="{6AE83B38-080F-EA40-8ED4-AB7EDD600D5E}" sibTransId="{5D46AC45-7041-7946-876B-1585CCFF8CE2}"/>
    <dgm:cxn modelId="{A5E50363-2A41-0A42-B273-DF5CBDF50D84}" srcId="{270B6DAB-7E1A-E649-AEBC-29195DB6FFDD}" destId="{58DA3379-D5C7-0142-B3C4-B6104C9FC141}" srcOrd="0" destOrd="0" parTransId="{0C1840A2-A482-6D44-B394-F49BC1D51A8D}" sibTransId="{AE05875A-96C7-0C40-94AE-B9A6300F723D}"/>
    <dgm:cxn modelId="{3BF936A2-77CE-B540-9349-0CA620ED023A}" srcId="{2D6FC979-72DA-9648-A138-34DDF3916BF5}" destId="{F70593F9-39D1-0344-BD3C-FA530B0B12E1}" srcOrd="2" destOrd="0" parTransId="{A35C74E5-1DD1-094D-8AFB-CA797BCF8B62}" sibTransId="{69F92813-2246-C74C-9C31-95A31EE4BACE}"/>
    <dgm:cxn modelId="{054FE838-A350-554C-98A4-B040955A1C1B}" srcId="{5F05516A-2EF1-EF47-8AC3-05E8B2B13CBE}" destId="{ABE126E3-D083-9840-90A3-36115C891426}" srcOrd="0" destOrd="0" parTransId="{B5E71EC5-1C3B-C049-86AB-AF1CD1FCE52B}" sibTransId="{AD957ACD-7E5B-6440-ACDD-52BEEE6B7345}"/>
    <dgm:cxn modelId="{44FBB6A8-09DA-A14C-8F55-E343A4847E2A}" type="presOf" srcId="{812A5EC6-D70A-B848-91EC-798F86CF5297}" destId="{A2606E3B-686D-234A-A703-E9E8BE9E0D00}" srcOrd="0" destOrd="1" presId="urn:microsoft.com/office/officeart/2005/8/layout/process3"/>
    <dgm:cxn modelId="{77894BEC-2249-0640-9A22-37424BFF8A2A}" type="presOf" srcId="{270B6DAB-7E1A-E649-AEBC-29195DB6FFDD}" destId="{6E0AF2BD-E8A5-8C47-82D2-864151591D80}" srcOrd="0" destOrd="0" presId="urn:microsoft.com/office/officeart/2005/8/layout/process3"/>
    <dgm:cxn modelId="{D3E0C4A5-953C-9E47-B011-413E03F592C6}" type="presOf" srcId="{14F16B39-A7F0-0F44-8452-79D2202975EA}" destId="{0DA4E2B4-1842-014E-9A3F-A48B525D8E9A}" srcOrd="0" destOrd="1" presId="urn:microsoft.com/office/officeart/2005/8/layout/process3"/>
    <dgm:cxn modelId="{F17CCA1E-647C-814D-BB87-F33544F1FFD0}" srcId="{0B29A4FC-39AD-9F47-ACAC-786FF9927B2A}" destId="{3C3BEBB3-79D9-3A45-A06F-A38607AAC789}" srcOrd="0" destOrd="0" parTransId="{74433AB6-B078-C34D-BCF5-DC338544E62F}" sibTransId="{FC4ECF99-5BC9-DE46-9286-5CCDC37DB705}"/>
    <dgm:cxn modelId="{084C2EE8-D261-A440-AE44-1CFAB75378CA}" type="presOf" srcId="{58DA3379-D5C7-0142-B3C4-B6104C9FC141}" destId="{949623F9-4DFB-A64B-984E-4FD83895D960}" srcOrd="0" destOrd="0" presId="urn:microsoft.com/office/officeart/2005/8/layout/process3"/>
    <dgm:cxn modelId="{2E2A554B-F84D-494B-AA68-51E7A6C7C729}" srcId="{5F05516A-2EF1-EF47-8AC3-05E8B2B13CBE}" destId="{812A5EC6-D70A-B848-91EC-798F86CF5297}" srcOrd="1" destOrd="0" parTransId="{163FACA9-D005-5D42-9366-9CC2C65C7903}" sibTransId="{91042013-8AED-644E-B523-686CF16DADFD}"/>
    <dgm:cxn modelId="{58310D4B-B8B8-3D4F-8125-BDB56E36850F}" type="presOf" srcId="{ABE126E3-D083-9840-90A3-36115C891426}" destId="{A2606E3B-686D-234A-A703-E9E8BE9E0D00}" srcOrd="0" destOrd="0" presId="urn:microsoft.com/office/officeart/2005/8/layout/process3"/>
    <dgm:cxn modelId="{C1528D16-FE7A-574A-9051-1E41D25EC1E2}" type="presParOf" srcId="{6E0AF2BD-E8A5-8C47-82D2-864151591D80}" destId="{F403BDD2-28CA-754A-8E1E-C329B9CC9B2E}" srcOrd="0" destOrd="0" presId="urn:microsoft.com/office/officeart/2005/8/layout/process3"/>
    <dgm:cxn modelId="{1AD5AA41-CF94-8C43-B4D3-F3C08E8AD869}" type="presParOf" srcId="{F403BDD2-28CA-754A-8E1E-C329B9CC9B2E}" destId="{949623F9-4DFB-A64B-984E-4FD83895D960}" srcOrd="0" destOrd="0" presId="urn:microsoft.com/office/officeart/2005/8/layout/process3"/>
    <dgm:cxn modelId="{D39BF0D5-6371-1F4E-85AF-34C6946A2C5C}" type="presParOf" srcId="{F403BDD2-28CA-754A-8E1E-C329B9CC9B2E}" destId="{560274EE-5CB3-D04F-9EDB-C4E436A0AE3C}" srcOrd="1" destOrd="0" presId="urn:microsoft.com/office/officeart/2005/8/layout/process3"/>
    <dgm:cxn modelId="{E1E86682-6050-F64D-B465-A617CA79E6BF}" type="presParOf" srcId="{F403BDD2-28CA-754A-8E1E-C329B9CC9B2E}" destId="{0DA4E2B4-1842-014E-9A3F-A48B525D8E9A}" srcOrd="2" destOrd="0" presId="urn:microsoft.com/office/officeart/2005/8/layout/process3"/>
    <dgm:cxn modelId="{EC53768C-B43B-3F4D-9124-22E235212481}" type="presParOf" srcId="{6E0AF2BD-E8A5-8C47-82D2-864151591D80}" destId="{D3B91649-FF48-AA4F-916A-F704F5402C7A}" srcOrd="1" destOrd="0" presId="urn:microsoft.com/office/officeart/2005/8/layout/process3"/>
    <dgm:cxn modelId="{C0BD5315-8E81-174F-9DD2-28884DD8843F}" type="presParOf" srcId="{D3B91649-FF48-AA4F-916A-F704F5402C7A}" destId="{FA47432A-460B-E241-A08F-E073CCFA675D}" srcOrd="0" destOrd="0" presId="urn:microsoft.com/office/officeart/2005/8/layout/process3"/>
    <dgm:cxn modelId="{EBE7D4DF-E323-2F4A-AF4B-3FE63970D5AA}" type="presParOf" srcId="{6E0AF2BD-E8A5-8C47-82D2-864151591D80}" destId="{E63882AA-0AE8-C44E-9ED6-84464B2EBA0F}" srcOrd="2" destOrd="0" presId="urn:microsoft.com/office/officeart/2005/8/layout/process3"/>
    <dgm:cxn modelId="{F45DF139-D565-0244-88CC-4E518DC686CB}" type="presParOf" srcId="{E63882AA-0AE8-C44E-9ED6-84464B2EBA0F}" destId="{0527795C-8DA8-4748-9EDF-01558CE1101C}" srcOrd="0" destOrd="0" presId="urn:microsoft.com/office/officeart/2005/8/layout/process3"/>
    <dgm:cxn modelId="{3321A2FD-DE1C-5E42-9A3A-162284578556}" type="presParOf" srcId="{E63882AA-0AE8-C44E-9ED6-84464B2EBA0F}" destId="{344816D2-064A-6A40-A675-4119813789B7}" srcOrd="1" destOrd="0" presId="urn:microsoft.com/office/officeart/2005/8/layout/process3"/>
    <dgm:cxn modelId="{76F26745-34D7-254A-9552-4F309A0FD55E}" type="presParOf" srcId="{E63882AA-0AE8-C44E-9ED6-84464B2EBA0F}" destId="{FBB99086-5FD3-354C-BAEE-017D5CF482AA}" srcOrd="2" destOrd="0" presId="urn:microsoft.com/office/officeart/2005/8/layout/process3"/>
    <dgm:cxn modelId="{37510769-9826-5E47-B970-F733BA22392C}" type="presParOf" srcId="{6E0AF2BD-E8A5-8C47-82D2-864151591D80}" destId="{A9E6F230-9B45-B84F-ACA0-5E7F300BD549}" srcOrd="3" destOrd="0" presId="urn:microsoft.com/office/officeart/2005/8/layout/process3"/>
    <dgm:cxn modelId="{4412FCBE-CD59-7A48-BFF2-45BE1F6CBF4F}" type="presParOf" srcId="{A9E6F230-9B45-B84F-ACA0-5E7F300BD549}" destId="{27C4198E-224D-404E-8044-79C0D9AE3435}" srcOrd="0" destOrd="0" presId="urn:microsoft.com/office/officeart/2005/8/layout/process3"/>
    <dgm:cxn modelId="{BD387AE1-30BB-2F4F-A0B9-57B274FF7E42}" type="presParOf" srcId="{6E0AF2BD-E8A5-8C47-82D2-864151591D80}" destId="{CC3A8688-DF6B-6243-823D-E27F85A46396}" srcOrd="4" destOrd="0" presId="urn:microsoft.com/office/officeart/2005/8/layout/process3"/>
    <dgm:cxn modelId="{9D9837AA-9FEA-AA4A-81DE-242E795FFA6D}" type="presParOf" srcId="{CC3A8688-DF6B-6243-823D-E27F85A46396}" destId="{65A5DDBF-945F-C24E-A5BE-A230467C9E01}" srcOrd="0" destOrd="0" presId="urn:microsoft.com/office/officeart/2005/8/layout/process3"/>
    <dgm:cxn modelId="{0F834A23-5701-4241-A16C-5D792658A516}" type="presParOf" srcId="{CC3A8688-DF6B-6243-823D-E27F85A46396}" destId="{D5FF294E-0E5C-AA4D-A76F-81494764DD9D}" srcOrd="1" destOrd="0" presId="urn:microsoft.com/office/officeart/2005/8/layout/process3"/>
    <dgm:cxn modelId="{107738FB-61DE-B04F-A1E2-8C85DA874600}" type="presParOf" srcId="{CC3A8688-DF6B-6243-823D-E27F85A46396}" destId="{A2606E3B-686D-234A-A703-E9E8BE9E0D00}" srcOrd="2" destOrd="0" presId="urn:microsoft.com/office/officeart/2005/8/layout/process3"/>
    <dgm:cxn modelId="{590DF5C2-CFF9-2249-B5CA-ED4DEF507F1C}" type="presParOf" srcId="{6E0AF2BD-E8A5-8C47-82D2-864151591D80}" destId="{C70CED6B-674D-B94E-9E14-30AF4309D813}" srcOrd="5" destOrd="0" presId="urn:microsoft.com/office/officeart/2005/8/layout/process3"/>
    <dgm:cxn modelId="{6EE51330-F91D-4249-B461-99056B775E2A}" type="presParOf" srcId="{C70CED6B-674D-B94E-9E14-30AF4309D813}" destId="{5347FF8F-3A90-8A4F-B320-2B437D42725B}" srcOrd="0" destOrd="0" presId="urn:microsoft.com/office/officeart/2005/8/layout/process3"/>
    <dgm:cxn modelId="{45F930BF-C22B-6245-9485-32BF8408BC25}" type="presParOf" srcId="{6E0AF2BD-E8A5-8C47-82D2-864151591D80}" destId="{A344718E-AA90-854B-8F2C-BCC0E7CB5A3D}" srcOrd="6" destOrd="0" presId="urn:microsoft.com/office/officeart/2005/8/layout/process3"/>
    <dgm:cxn modelId="{1EBBA763-6213-374A-8605-405DD07C6540}" type="presParOf" srcId="{A344718E-AA90-854B-8F2C-BCC0E7CB5A3D}" destId="{1B38949F-DD70-3348-A827-79A6E0BAF230}" srcOrd="0" destOrd="0" presId="urn:microsoft.com/office/officeart/2005/8/layout/process3"/>
    <dgm:cxn modelId="{5AE8311F-50D9-1E4A-9047-5502D3B7E497}" type="presParOf" srcId="{A344718E-AA90-854B-8F2C-BCC0E7CB5A3D}" destId="{7DB6CCDB-219B-614B-9C65-5A2A5AE9C70D}" srcOrd="1" destOrd="0" presId="urn:microsoft.com/office/officeart/2005/8/layout/process3"/>
    <dgm:cxn modelId="{CF37BD9C-0A81-8241-8A71-F74AA26B6455}" type="presParOf" srcId="{A344718E-AA90-854B-8F2C-BCC0E7CB5A3D}" destId="{2135F066-CFFB-F64F-9051-984E55CE4DA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3948B-CACA-D64B-9A24-D43AF275204B}">
      <dsp:nvSpPr>
        <dsp:cNvPr id="0" name=""/>
        <dsp:cNvSpPr/>
      </dsp:nvSpPr>
      <dsp:spPr>
        <a:xfrm>
          <a:off x="1190" y="123105"/>
          <a:ext cx="2539007" cy="1523404"/>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Based first on how it spreads or propagates to reach the desired targets</a:t>
          </a:r>
          <a:endParaRPr lang="en-US" sz="2200" kern="1200" dirty="0">
            <a:solidFill>
              <a:schemeClr val="tx1"/>
            </a:solidFill>
          </a:endParaRPr>
        </a:p>
      </dsp:txBody>
      <dsp:txXfrm>
        <a:off x="45809" y="167724"/>
        <a:ext cx="2449769" cy="1434166"/>
      </dsp:txXfrm>
    </dsp:sp>
    <dsp:sp modelId="{EEBEA53B-DE53-024D-B1BB-456270AACDE4}">
      <dsp:nvSpPr>
        <dsp:cNvPr id="0" name=""/>
        <dsp:cNvSpPr/>
      </dsp:nvSpPr>
      <dsp:spPr>
        <a:xfrm>
          <a:off x="2794099" y="569971"/>
          <a:ext cx="538269" cy="629673"/>
        </a:xfrm>
        <a:prstGeom prst="rightArrow">
          <a:avLst>
            <a:gd name="adj1" fmla="val 60000"/>
            <a:gd name="adj2" fmla="val 50000"/>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794099" y="695906"/>
        <a:ext cx="376788" cy="377803"/>
      </dsp:txXfrm>
    </dsp:sp>
    <dsp:sp modelId="{F84DBA72-19DA-A64D-BEE6-4BF1641866FA}">
      <dsp:nvSpPr>
        <dsp:cNvPr id="0" name=""/>
        <dsp:cNvSpPr/>
      </dsp:nvSpPr>
      <dsp:spPr>
        <a:xfrm>
          <a:off x="3555801" y="123105"/>
          <a:ext cx="2539007" cy="1523404"/>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Then on the actions or payloads it performs once a target is reached</a:t>
          </a:r>
        </a:p>
      </dsp:txBody>
      <dsp:txXfrm>
        <a:off x="3600420" y="167724"/>
        <a:ext cx="2449769" cy="14341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F7EA-E4BF-DD40-88C3-E2B7DB7EFADF}">
      <dsp:nvSpPr>
        <dsp:cNvPr id="0" name=""/>
        <dsp:cNvSpPr/>
      </dsp:nvSpPr>
      <dsp:spPr>
        <a:xfrm>
          <a:off x="2593" y="0"/>
          <a:ext cx="2494657" cy="4165600"/>
        </a:xfrm>
        <a:prstGeom prst="roundRect">
          <a:avLst>
            <a:gd name="adj" fmla="val 10000"/>
          </a:avLst>
        </a:prstGeom>
        <a:solidFill>
          <a:schemeClr val="accent1">
            <a:tint val="40000"/>
            <a:hueOff val="0"/>
            <a:satOff val="0"/>
            <a:lumOff val="0"/>
            <a:alphaOff val="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40000"/>
              <a:hueOff val="0"/>
              <a:satOff val="0"/>
              <a:lumOff val="0"/>
              <a:alphaOff val="0"/>
              <a:tint val="100000"/>
              <a:shade val="100000"/>
              <a:hueMod val="100000"/>
              <a:satMod val="100000"/>
            </a:schemeClr>
          </a:contourClr>
        </a:sp3d>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2">
                  <a:lumMod val="10000"/>
                </a:schemeClr>
              </a:solidFill>
            </a:rPr>
            <a:t>Ingress monitors</a:t>
          </a:r>
          <a:endParaRPr lang="en-US" sz="3600" kern="1200" dirty="0"/>
        </a:p>
      </dsp:txBody>
      <dsp:txXfrm>
        <a:off x="2593" y="0"/>
        <a:ext cx="2494657" cy="1249680"/>
      </dsp:txXfrm>
    </dsp:sp>
    <dsp:sp modelId="{71E5AA7D-5FED-C54E-8DCA-72E63177BA84}">
      <dsp:nvSpPr>
        <dsp:cNvPr id="0" name=""/>
        <dsp:cNvSpPr/>
      </dsp:nvSpPr>
      <dsp:spPr>
        <a:xfrm>
          <a:off x="252059" y="1250900"/>
          <a:ext cx="1995725" cy="125598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Located at the border between the enterprise network and the Internet</a:t>
          </a:r>
        </a:p>
      </dsp:txBody>
      <dsp:txXfrm>
        <a:off x="288846" y="1287687"/>
        <a:ext cx="1922151" cy="1182411"/>
      </dsp:txXfrm>
    </dsp:sp>
    <dsp:sp modelId="{C4D00066-BA2F-B741-B1AC-7F1BF816F057}">
      <dsp:nvSpPr>
        <dsp:cNvPr id="0" name=""/>
        <dsp:cNvSpPr/>
      </dsp:nvSpPr>
      <dsp:spPr>
        <a:xfrm>
          <a:off x="252059" y="2700114"/>
          <a:ext cx="1995725" cy="125598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They can be part of the ingress-filtering software of a border router or external firewall or a separate passive monitor</a:t>
          </a:r>
        </a:p>
      </dsp:txBody>
      <dsp:txXfrm>
        <a:off x="288846" y="2736901"/>
        <a:ext cx="1922151" cy="1182411"/>
      </dsp:txXfrm>
    </dsp:sp>
    <dsp:sp modelId="{E7E3B6C9-58C0-0B47-A8D0-A9858BD03917}">
      <dsp:nvSpPr>
        <dsp:cNvPr id="0" name=""/>
        <dsp:cNvSpPr/>
      </dsp:nvSpPr>
      <dsp:spPr>
        <a:xfrm>
          <a:off x="2684349" y="0"/>
          <a:ext cx="2494657" cy="4165600"/>
        </a:xfrm>
        <a:prstGeom prst="roundRect">
          <a:avLst>
            <a:gd name="adj" fmla="val 10000"/>
          </a:avLst>
        </a:prstGeom>
        <a:solidFill>
          <a:schemeClr val="accent1">
            <a:tint val="40000"/>
            <a:hueOff val="0"/>
            <a:satOff val="0"/>
            <a:lumOff val="0"/>
            <a:alphaOff val="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40000"/>
              <a:hueOff val="0"/>
              <a:satOff val="0"/>
              <a:lumOff val="0"/>
              <a:alphaOff val="0"/>
              <a:tint val="100000"/>
              <a:shade val="100000"/>
              <a:hueMod val="100000"/>
              <a:satMod val="100000"/>
            </a:schemeClr>
          </a:contourClr>
        </a:sp3d>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smtClean="0">
              <a:solidFill>
                <a:schemeClr val="tx2">
                  <a:lumMod val="10000"/>
                </a:schemeClr>
              </a:solidFill>
            </a:rPr>
            <a:t>Egress monitors</a:t>
          </a:r>
          <a:endParaRPr lang="en-US" sz="3600" kern="1200" dirty="0" smtClean="0">
            <a:solidFill>
              <a:schemeClr val="tx2">
                <a:lumMod val="10000"/>
              </a:schemeClr>
            </a:solidFill>
          </a:endParaRPr>
        </a:p>
      </dsp:txBody>
      <dsp:txXfrm>
        <a:off x="2684349" y="0"/>
        <a:ext cx="2494657" cy="1249680"/>
      </dsp:txXfrm>
    </dsp:sp>
    <dsp:sp modelId="{DF1799BF-20A5-E44E-9B7A-13C640F93BE4}">
      <dsp:nvSpPr>
        <dsp:cNvPr id="0" name=""/>
        <dsp:cNvSpPr/>
      </dsp:nvSpPr>
      <dsp:spPr>
        <a:xfrm>
          <a:off x="2895597" y="1249712"/>
          <a:ext cx="2072161" cy="1319381"/>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These can be located at the egress point of individual LANs on the enterprise network as well as at the border between the enterprise network and the Internet</a:t>
          </a:r>
        </a:p>
      </dsp:txBody>
      <dsp:txXfrm>
        <a:off x="2934240" y="1288355"/>
        <a:ext cx="1994875" cy="1242095"/>
      </dsp:txXfrm>
    </dsp:sp>
    <dsp:sp modelId="{141F260F-8C47-AB44-88FB-1286A2FA06CD}">
      <dsp:nvSpPr>
        <dsp:cNvPr id="0" name=""/>
        <dsp:cNvSpPr/>
      </dsp:nvSpPr>
      <dsp:spPr>
        <a:xfrm>
          <a:off x="2933815" y="2754186"/>
          <a:ext cx="1995725" cy="1203101"/>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Designed to catch the source of a malware attack by monitoring outgoing traffic for signs of scanning or other suspicious behavior</a:t>
          </a:r>
          <a:endParaRPr lang="en-US" sz="1400" kern="1200" dirty="0">
            <a:solidFill>
              <a:schemeClr val="tx1"/>
            </a:solidFill>
          </a:endParaRPr>
        </a:p>
      </dsp:txBody>
      <dsp:txXfrm>
        <a:off x="2969053" y="2789424"/>
        <a:ext cx="1925249" cy="11326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9F04A-2BA3-3B40-A83A-5DFB338469E6}">
      <dsp:nvSpPr>
        <dsp:cNvPr id="0" name=""/>
        <dsp:cNvSpPr/>
      </dsp:nvSpPr>
      <dsp:spPr>
        <a:xfrm>
          <a:off x="0" y="3059187"/>
          <a:ext cx="7696200" cy="1004093"/>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Payload</a:t>
          </a:r>
          <a:r>
            <a:rPr lang="en-US" sz="2400" kern="1200" dirty="0" smtClean="0">
              <a:solidFill>
                <a:schemeClr val="tx2">
                  <a:lumMod val="10000"/>
                </a:schemeClr>
              </a:solidFill>
            </a:rPr>
            <a:t> </a:t>
          </a:r>
        </a:p>
      </dsp:txBody>
      <dsp:txXfrm>
        <a:off x="0" y="3059187"/>
        <a:ext cx="7696200" cy="542210"/>
      </dsp:txXfrm>
    </dsp:sp>
    <dsp:sp modelId="{7AA06B56-4336-984F-8311-1B2AA93E285E}">
      <dsp:nvSpPr>
        <dsp:cNvPr id="0" name=""/>
        <dsp:cNvSpPr/>
      </dsp:nvSpPr>
      <dsp:spPr>
        <a:xfrm>
          <a:off x="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What the virus does, besides spreading</a:t>
          </a:r>
          <a:endParaRPr lang="en-US" sz="1500" kern="1200" dirty="0" smtClean="0">
            <a:solidFill>
              <a:schemeClr val="tx2">
                <a:lumMod val="10000"/>
              </a:schemeClr>
            </a:solidFill>
          </a:endParaRPr>
        </a:p>
      </dsp:txBody>
      <dsp:txXfrm>
        <a:off x="0" y="3581316"/>
        <a:ext cx="3848100" cy="461883"/>
      </dsp:txXfrm>
    </dsp:sp>
    <dsp:sp modelId="{225F45D7-78E7-C54B-8D27-ADD8AE8E3DF7}">
      <dsp:nvSpPr>
        <dsp:cNvPr id="0" name=""/>
        <dsp:cNvSpPr/>
      </dsp:nvSpPr>
      <dsp:spPr>
        <a:xfrm>
          <a:off x="384810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May involve damage or benign but noticeable activity</a:t>
          </a:r>
          <a:endParaRPr lang="en-US" sz="1500" kern="1200" dirty="0">
            <a:solidFill>
              <a:schemeClr val="tx2">
                <a:lumMod val="10000"/>
              </a:schemeClr>
            </a:solidFill>
          </a:endParaRPr>
        </a:p>
      </dsp:txBody>
      <dsp:txXfrm>
        <a:off x="3848100" y="3581316"/>
        <a:ext cx="3848100" cy="461883"/>
      </dsp:txXfrm>
    </dsp:sp>
    <dsp:sp modelId="{44D9216A-D9DC-5F4B-9B1F-ECD96FDF9F75}">
      <dsp:nvSpPr>
        <dsp:cNvPr id="0" name=""/>
        <dsp:cNvSpPr/>
      </dsp:nvSpPr>
      <dsp:spPr>
        <a:xfrm rot="10800000">
          <a:off x="0" y="1529953"/>
          <a:ext cx="7696200" cy="1544296"/>
        </a:xfrm>
        <a:prstGeom prst="upArrowCallou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Trigger</a:t>
          </a:r>
        </a:p>
      </dsp:txBody>
      <dsp:txXfrm rot="-10800000">
        <a:off x="0" y="1529953"/>
        <a:ext cx="7696200" cy="542047"/>
      </dsp:txXfrm>
    </dsp:sp>
    <dsp:sp modelId="{5F6130D2-399C-4E41-837A-CA730710F86D}">
      <dsp:nvSpPr>
        <dsp:cNvPr id="0" name=""/>
        <dsp:cNvSpPr/>
      </dsp:nvSpPr>
      <dsp:spPr>
        <a:xfrm>
          <a:off x="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The event or condition that determines when the payload is activated or delivered</a:t>
          </a:r>
          <a:endParaRPr lang="en-US" sz="1500" kern="1200" dirty="0" smtClean="0">
            <a:solidFill>
              <a:schemeClr val="tx2">
                <a:lumMod val="10000"/>
              </a:schemeClr>
            </a:solidFill>
          </a:endParaRPr>
        </a:p>
      </dsp:txBody>
      <dsp:txXfrm>
        <a:off x="0" y="2072001"/>
        <a:ext cx="3848100" cy="461744"/>
      </dsp:txXfrm>
    </dsp:sp>
    <dsp:sp modelId="{D58BEEF0-860C-444F-8024-955502090665}">
      <dsp:nvSpPr>
        <dsp:cNvPr id="0" name=""/>
        <dsp:cNvSpPr/>
      </dsp:nvSpPr>
      <dsp:spPr>
        <a:xfrm>
          <a:off x="384810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Sometimes known as a </a:t>
          </a:r>
          <a:r>
            <a:rPr lang="en-US" sz="1500" i="1" kern="1200" smtClean="0">
              <a:solidFill>
                <a:schemeClr val="tx2">
                  <a:lumMod val="10000"/>
                </a:schemeClr>
              </a:solidFill>
            </a:rPr>
            <a:t>logic bomb</a:t>
          </a:r>
          <a:endParaRPr lang="en-US" sz="1500" i="1" kern="1200" dirty="0" smtClean="0">
            <a:solidFill>
              <a:schemeClr val="tx2">
                <a:lumMod val="10000"/>
              </a:schemeClr>
            </a:solidFill>
          </a:endParaRPr>
        </a:p>
      </dsp:txBody>
      <dsp:txXfrm>
        <a:off x="3848100" y="2072001"/>
        <a:ext cx="3848100" cy="461744"/>
      </dsp:txXfrm>
    </dsp:sp>
    <dsp:sp modelId="{32393618-33DD-BC4B-A991-BD60DC665B64}">
      <dsp:nvSpPr>
        <dsp:cNvPr id="0" name=""/>
        <dsp:cNvSpPr/>
      </dsp:nvSpPr>
      <dsp:spPr>
        <a:xfrm rot="10800000">
          <a:off x="0" y="718"/>
          <a:ext cx="7696200" cy="1544296"/>
        </a:xfrm>
        <a:prstGeom prst="upArrowCallou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Infection mechanism</a:t>
          </a:r>
          <a:endParaRPr lang="en-US" sz="2400" kern="1200" dirty="0">
            <a:solidFill>
              <a:schemeClr val="tx1"/>
            </a:solidFill>
          </a:endParaRPr>
        </a:p>
      </dsp:txBody>
      <dsp:txXfrm rot="-10800000">
        <a:off x="0" y="718"/>
        <a:ext cx="7696200" cy="542047"/>
      </dsp:txXfrm>
    </dsp:sp>
    <dsp:sp modelId="{355D3254-8C4B-7346-A431-D16E16D66A49}">
      <dsp:nvSpPr>
        <dsp:cNvPr id="0" name=""/>
        <dsp:cNvSpPr/>
      </dsp:nvSpPr>
      <dsp:spPr>
        <a:xfrm>
          <a:off x="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The means by which a virus spreads or propagates, enabling it to replicate</a:t>
          </a:r>
          <a:endParaRPr lang="en-US" sz="1500" kern="1200" dirty="0" smtClean="0">
            <a:solidFill>
              <a:schemeClr val="tx2">
                <a:lumMod val="10000"/>
              </a:schemeClr>
            </a:solidFill>
          </a:endParaRPr>
        </a:p>
      </dsp:txBody>
      <dsp:txXfrm>
        <a:off x="0" y="542766"/>
        <a:ext cx="3848100" cy="461744"/>
      </dsp:txXfrm>
    </dsp:sp>
    <dsp:sp modelId="{38B3CCE1-8CAE-E44E-94A4-2DFD597AEAFD}">
      <dsp:nvSpPr>
        <dsp:cNvPr id="0" name=""/>
        <dsp:cNvSpPr/>
      </dsp:nvSpPr>
      <dsp:spPr>
        <a:xfrm>
          <a:off x="384810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Also referred to as the </a:t>
          </a:r>
          <a:r>
            <a:rPr lang="en-US" sz="1500" i="1" kern="1200" smtClean="0">
              <a:solidFill>
                <a:schemeClr val="tx2">
                  <a:lumMod val="10000"/>
                </a:schemeClr>
              </a:solidFill>
            </a:rPr>
            <a:t>infection vector</a:t>
          </a:r>
          <a:endParaRPr lang="en-US" sz="1500" i="1" kern="1200" dirty="0" smtClean="0">
            <a:solidFill>
              <a:schemeClr val="tx2">
                <a:lumMod val="10000"/>
              </a:schemeClr>
            </a:solidFill>
          </a:endParaRPr>
        </a:p>
      </dsp:txBody>
      <dsp:txXfrm>
        <a:off x="3848100" y="542766"/>
        <a:ext cx="3848100" cy="461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639C-F6E8-F74E-BB8D-765DD53FC5AB}">
      <dsp:nvSpPr>
        <dsp:cNvPr id="0" name=""/>
        <dsp:cNvSpPr/>
      </dsp:nvSpPr>
      <dsp:spPr>
        <a:xfrm>
          <a:off x="634364" y="0"/>
          <a:ext cx="7189470" cy="4521200"/>
        </a:xfrm>
        <a:prstGeom prst="rightArrow">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40000"/>
              <a:hueOff val="0"/>
              <a:satOff val="0"/>
              <a:lumOff val="0"/>
              <a:alphaOff val="0"/>
              <a:tint val="100000"/>
              <a:shade val="100000"/>
              <a:hueMod val="100000"/>
              <a:satMod val="100000"/>
            </a:schemeClr>
          </a:contourClr>
        </a:sp3d>
      </dsp:spPr>
      <dsp:style>
        <a:lnRef idx="0">
          <a:scrgbClr r="0" g="0" b="0"/>
        </a:lnRef>
        <a:fillRef idx="1">
          <a:scrgbClr r="0" g="0" b="0"/>
        </a:fillRef>
        <a:effectRef idx="2">
          <a:scrgbClr r="0" g="0" b="0"/>
        </a:effectRef>
        <a:fontRef idx="minor"/>
      </dsp:style>
    </dsp:sp>
    <dsp:sp modelId="{3AB5348C-AAB8-4343-9E3F-ADC8972B7BA0}">
      <dsp:nvSpPr>
        <dsp:cNvPr id="0" name=""/>
        <dsp:cNvSpPr/>
      </dsp:nvSpPr>
      <dsp:spPr>
        <a:xfrm>
          <a:off x="4233" y="1356359"/>
          <a:ext cx="2036080" cy="180848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chemeClr val="tx1"/>
              </a:solidFill>
            </a:rPr>
            <a:t>Dormant phase</a:t>
          </a:r>
          <a:endParaRPr lang="en-US" sz="1700" kern="1200" dirty="0">
            <a:solidFill>
              <a:schemeClr val="tx1"/>
            </a:solidFill>
          </a:endParaRPr>
        </a:p>
        <a:p>
          <a:pPr marL="114300" lvl="1" indent="-114300" algn="l" defTabSz="577850">
            <a:lnSpc>
              <a:spcPct val="90000"/>
            </a:lnSpc>
            <a:spcBef>
              <a:spcPct val="0"/>
            </a:spcBef>
            <a:spcAft>
              <a:spcPct val="15000"/>
            </a:spcAft>
            <a:buChar char="••"/>
          </a:pPr>
          <a:r>
            <a:rPr lang="en-US" sz="1300" kern="1200" smtClean="0">
              <a:solidFill>
                <a:schemeClr val="tx1"/>
              </a:solidFill>
            </a:rPr>
            <a:t>The virus is idle</a:t>
          </a:r>
          <a:endParaRPr lang="en-US" sz="1300" kern="1200" dirty="0" smtClean="0">
            <a:solidFill>
              <a:schemeClr val="tx1"/>
            </a:solidFill>
          </a:endParaRPr>
        </a:p>
        <a:p>
          <a:pPr marL="114300" lvl="1" indent="-114300" algn="l" defTabSz="577850">
            <a:lnSpc>
              <a:spcPct val="90000"/>
            </a:lnSpc>
            <a:spcBef>
              <a:spcPct val="0"/>
            </a:spcBef>
            <a:spcAft>
              <a:spcPct val="15000"/>
            </a:spcAft>
            <a:buChar char="••"/>
          </a:pPr>
          <a:r>
            <a:rPr lang="en-US" sz="1300" kern="1200" dirty="0" smtClean="0">
              <a:solidFill>
                <a:schemeClr val="tx1"/>
              </a:solidFill>
            </a:rPr>
            <a:t>Will eventually be activated by some event</a:t>
          </a:r>
        </a:p>
        <a:p>
          <a:pPr marL="114300" lvl="1" indent="-114300" algn="l" defTabSz="577850">
            <a:lnSpc>
              <a:spcPct val="90000"/>
            </a:lnSpc>
            <a:spcBef>
              <a:spcPct val="0"/>
            </a:spcBef>
            <a:spcAft>
              <a:spcPct val="15000"/>
            </a:spcAft>
            <a:buChar char="••"/>
          </a:pPr>
          <a:r>
            <a:rPr lang="en-US" sz="1300" kern="1200" smtClean="0">
              <a:solidFill>
                <a:schemeClr val="tx1"/>
              </a:solidFill>
            </a:rPr>
            <a:t>Not all viruses have this stage</a:t>
          </a:r>
          <a:endParaRPr lang="en-US" sz="1300" kern="1200" dirty="0" smtClean="0">
            <a:solidFill>
              <a:schemeClr val="tx1"/>
            </a:solidFill>
          </a:endParaRPr>
        </a:p>
      </dsp:txBody>
      <dsp:txXfrm>
        <a:off x="92516" y="1444642"/>
        <a:ext cx="1859514" cy="1631914"/>
      </dsp:txXfrm>
    </dsp:sp>
    <dsp:sp modelId="{E1FFE013-88DA-DB49-AAC4-8CEEB5D06BE8}">
      <dsp:nvSpPr>
        <dsp:cNvPr id="0" name=""/>
        <dsp:cNvSpPr/>
      </dsp:nvSpPr>
      <dsp:spPr>
        <a:xfrm>
          <a:off x="2142117" y="1356359"/>
          <a:ext cx="2036080" cy="180848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chemeClr val="tx1"/>
              </a:solidFill>
            </a:rPr>
            <a:t>Propagation phase</a:t>
          </a:r>
        </a:p>
        <a:p>
          <a:pPr marL="114300" lvl="1" indent="-114300" algn="l" defTabSz="577850">
            <a:lnSpc>
              <a:spcPct val="90000"/>
            </a:lnSpc>
            <a:spcBef>
              <a:spcPct val="0"/>
            </a:spcBef>
            <a:spcAft>
              <a:spcPct val="15000"/>
            </a:spcAft>
            <a:buChar char="••"/>
          </a:pPr>
          <a:r>
            <a:rPr lang="en-US" sz="1300" kern="1200" dirty="0" smtClean="0">
              <a:solidFill>
                <a:schemeClr val="tx1"/>
              </a:solidFill>
            </a:rPr>
            <a:t>The virus places a copy of itself onto other programs or into certain system areas on the disk</a:t>
          </a:r>
        </a:p>
      </dsp:txBody>
      <dsp:txXfrm>
        <a:off x="2230400" y="1444642"/>
        <a:ext cx="1859514" cy="1631914"/>
      </dsp:txXfrm>
    </dsp:sp>
    <dsp:sp modelId="{633BF990-CBEB-644A-A880-3D9DA3A5B671}">
      <dsp:nvSpPr>
        <dsp:cNvPr id="0" name=""/>
        <dsp:cNvSpPr/>
      </dsp:nvSpPr>
      <dsp:spPr>
        <a:xfrm>
          <a:off x="4280002" y="1356359"/>
          <a:ext cx="2036080" cy="180848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chemeClr val="tx1"/>
              </a:solidFill>
            </a:rPr>
            <a:t>Triggering phase</a:t>
          </a:r>
        </a:p>
        <a:p>
          <a:pPr marL="114300" lvl="1" indent="-114300" algn="l" defTabSz="577850">
            <a:lnSpc>
              <a:spcPct val="90000"/>
            </a:lnSpc>
            <a:spcBef>
              <a:spcPct val="0"/>
            </a:spcBef>
            <a:spcAft>
              <a:spcPct val="15000"/>
            </a:spcAft>
            <a:buChar char="••"/>
          </a:pPr>
          <a:r>
            <a:rPr lang="en-US" sz="1300" kern="1200" dirty="0" smtClean="0">
              <a:solidFill>
                <a:schemeClr val="tx1"/>
              </a:solidFill>
            </a:rPr>
            <a:t>The virus is activated to perform the function for which it was intended</a:t>
          </a:r>
        </a:p>
        <a:p>
          <a:pPr marL="114300" lvl="1" indent="-114300" algn="l" defTabSz="577850">
            <a:lnSpc>
              <a:spcPct val="90000"/>
            </a:lnSpc>
            <a:spcBef>
              <a:spcPct val="0"/>
            </a:spcBef>
            <a:spcAft>
              <a:spcPct val="15000"/>
            </a:spcAft>
            <a:buChar char="••"/>
          </a:pPr>
          <a:r>
            <a:rPr lang="en-US" sz="1300" kern="1200" dirty="0" smtClean="0">
              <a:solidFill>
                <a:schemeClr val="tx1"/>
              </a:solidFill>
            </a:rPr>
            <a:t>Can be caused by a variety of system events</a:t>
          </a:r>
        </a:p>
      </dsp:txBody>
      <dsp:txXfrm>
        <a:off x="4368285" y="1444642"/>
        <a:ext cx="1859514" cy="1631914"/>
      </dsp:txXfrm>
    </dsp:sp>
    <dsp:sp modelId="{261E43A8-2B7E-B440-9F26-F294A8CE856E}">
      <dsp:nvSpPr>
        <dsp:cNvPr id="0" name=""/>
        <dsp:cNvSpPr/>
      </dsp:nvSpPr>
      <dsp:spPr>
        <a:xfrm>
          <a:off x="6417886" y="1356359"/>
          <a:ext cx="2036080" cy="180848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smtClean="0">
              <a:solidFill>
                <a:schemeClr val="tx1"/>
              </a:solidFill>
            </a:rPr>
            <a:t>Execution phase </a:t>
          </a:r>
          <a:endParaRPr lang="en-US" sz="1700" kern="1200" dirty="0" smtClean="0">
            <a:solidFill>
              <a:schemeClr val="tx1"/>
            </a:solidFill>
          </a:endParaRPr>
        </a:p>
        <a:p>
          <a:pPr marL="114300" lvl="1" indent="-114300" algn="l" defTabSz="577850">
            <a:lnSpc>
              <a:spcPct val="90000"/>
            </a:lnSpc>
            <a:spcBef>
              <a:spcPct val="0"/>
            </a:spcBef>
            <a:spcAft>
              <a:spcPct val="15000"/>
            </a:spcAft>
            <a:buChar char="••"/>
          </a:pPr>
          <a:r>
            <a:rPr lang="en-US" sz="1300" kern="1200" dirty="0" smtClean="0">
              <a:solidFill>
                <a:schemeClr val="tx1"/>
              </a:solidFill>
            </a:rPr>
            <a:t>The function is performed</a:t>
          </a:r>
          <a:endParaRPr lang="en-US" sz="1300" kern="1200" dirty="0">
            <a:solidFill>
              <a:schemeClr val="tx1"/>
            </a:solidFill>
          </a:endParaRPr>
        </a:p>
      </dsp:txBody>
      <dsp:txXfrm>
        <a:off x="6506169" y="1444642"/>
        <a:ext cx="1859514" cy="1631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B5B16-410F-FF4C-B485-C253081013A2}">
      <dsp:nvSpPr>
        <dsp:cNvPr id="0" name=""/>
        <dsp:cNvSpPr/>
      </dsp:nvSpPr>
      <dsp:spPr>
        <a:xfrm>
          <a:off x="1590" y="1371599"/>
          <a:ext cx="1828130" cy="91406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Boot sector infector</a:t>
          </a:r>
          <a:endParaRPr lang="en-US" sz="2700" kern="1200" dirty="0">
            <a:solidFill>
              <a:schemeClr val="tx1"/>
            </a:solidFill>
          </a:endParaRPr>
        </a:p>
      </dsp:txBody>
      <dsp:txXfrm>
        <a:off x="28362" y="1398371"/>
        <a:ext cx="1774586" cy="860521"/>
      </dsp:txXfrm>
    </dsp:sp>
    <dsp:sp modelId="{3194104D-8413-C140-BB1C-65483AB9FE49}">
      <dsp:nvSpPr>
        <dsp:cNvPr id="0" name=""/>
        <dsp:cNvSpPr/>
      </dsp:nvSpPr>
      <dsp:spPr>
        <a:xfrm>
          <a:off x="184403" y="2285664"/>
          <a:ext cx="182813" cy="901825"/>
        </a:xfrm>
        <a:custGeom>
          <a:avLst/>
          <a:gdLst/>
          <a:ahLst/>
          <a:cxnLst/>
          <a:rect l="0" t="0" r="0" b="0"/>
          <a:pathLst>
            <a:path>
              <a:moveTo>
                <a:pt x="0" y="0"/>
              </a:moveTo>
              <a:lnTo>
                <a:pt x="0" y="901825"/>
              </a:lnTo>
              <a:lnTo>
                <a:pt x="182813" y="90182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54A56B-60B2-FA4F-A763-43CC3862F757}">
      <dsp:nvSpPr>
        <dsp:cNvPr id="0" name=""/>
        <dsp:cNvSpPr/>
      </dsp:nvSpPr>
      <dsp:spPr>
        <a:xfrm>
          <a:off x="367216" y="2514181"/>
          <a:ext cx="1613069" cy="134661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a master boot record or boot record and spreads when a system is booted from the disk containing the virus</a:t>
          </a:r>
        </a:p>
      </dsp:txBody>
      <dsp:txXfrm>
        <a:off x="406657" y="2553622"/>
        <a:ext cx="1534187" cy="1267737"/>
      </dsp:txXfrm>
    </dsp:sp>
    <dsp:sp modelId="{523B552F-C718-5741-85F8-0C100D13D745}">
      <dsp:nvSpPr>
        <dsp:cNvPr id="0" name=""/>
        <dsp:cNvSpPr/>
      </dsp:nvSpPr>
      <dsp:spPr>
        <a:xfrm>
          <a:off x="2286753" y="1371599"/>
          <a:ext cx="1828130" cy="91406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File infector</a:t>
          </a:r>
        </a:p>
      </dsp:txBody>
      <dsp:txXfrm>
        <a:off x="2313525" y="1398371"/>
        <a:ext cx="1774586" cy="860521"/>
      </dsp:txXfrm>
    </dsp:sp>
    <dsp:sp modelId="{461EC750-77B0-8C45-90DC-7D08EE773746}">
      <dsp:nvSpPr>
        <dsp:cNvPr id="0" name=""/>
        <dsp:cNvSpPr/>
      </dsp:nvSpPr>
      <dsp:spPr>
        <a:xfrm>
          <a:off x="2469566" y="2285664"/>
          <a:ext cx="182813" cy="889504"/>
        </a:xfrm>
        <a:custGeom>
          <a:avLst/>
          <a:gdLst/>
          <a:ahLst/>
          <a:cxnLst/>
          <a:rect l="0" t="0" r="0" b="0"/>
          <a:pathLst>
            <a:path>
              <a:moveTo>
                <a:pt x="0" y="0"/>
              </a:moveTo>
              <a:lnTo>
                <a:pt x="0" y="889504"/>
              </a:lnTo>
              <a:lnTo>
                <a:pt x="182813" y="88950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E3AE99-54A6-144A-B8DD-6B2DD380128D}">
      <dsp:nvSpPr>
        <dsp:cNvPr id="0" name=""/>
        <dsp:cNvSpPr/>
      </dsp:nvSpPr>
      <dsp:spPr>
        <a:xfrm>
          <a:off x="2652379" y="2514181"/>
          <a:ext cx="1614736" cy="1321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that the operating system or shell consider to be executable</a:t>
          </a:r>
        </a:p>
      </dsp:txBody>
      <dsp:txXfrm>
        <a:off x="2691098" y="2552900"/>
        <a:ext cx="1537298" cy="1244537"/>
      </dsp:txXfrm>
    </dsp:sp>
    <dsp:sp modelId="{26BCDB56-0E4F-EF4B-ADCC-BB4AED3CA607}">
      <dsp:nvSpPr>
        <dsp:cNvPr id="0" name=""/>
        <dsp:cNvSpPr/>
      </dsp:nvSpPr>
      <dsp:spPr>
        <a:xfrm>
          <a:off x="4571916" y="1371599"/>
          <a:ext cx="1828130" cy="91406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Macro virus</a:t>
          </a:r>
        </a:p>
      </dsp:txBody>
      <dsp:txXfrm>
        <a:off x="4598688" y="1398371"/>
        <a:ext cx="1774586" cy="860521"/>
      </dsp:txXfrm>
    </dsp:sp>
    <dsp:sp modelId="{D668E610-B0A4-FA48-9C88-81F7D49226C0}">
      <dsp:nvSpPr>
        <dsp:cNvPr id="0" name=""/>
        <dsp:cNvSpPr/>
      </dsp:nvSpPr>
      <dsp:spPr>
        <a:xfrm>
          <a:off x="4754729" y="2285664"/>
          <a:ext cx="182813" cy="813303"/>
        </a:xfrm>
        <a:custGeom>
          <a:avLst/>
          <a:gdLst/>
          <a:ahLst/>
          <a:cxnLst/>
          <a:rect l="0" t="0" r="0" b="0"/>
          <a:pathLst>
            <a:path>
              <a:moveTo>
                <a:pt x="0" y="0"/>
              </a:moveTo>
              <a:lnTo>
                <a:pt x="0" y="813303"/>
              </a:lnTo>
              <a:lnTo>
                <a:pt x="182813" y="8133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91CEB7-AECF-5B44-9B6C-F77C1725C7EC}">
      <dsp:nvSpPr>
        <dsp:cNvPr id="0" name=""/>
        <dsp:cNvSpPr/>
      </dsp:nvSpPr>
      <dsp:spPr>
        <a:xfrm>
          <a:off x="4937542" y="2514181"/>
          <a:ext cx="1616418" cy="11695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with macro or scripting code that is interpreted by an application</a:t>
          </a:r>
        </a:p>
      </dsp:txBody>
      <dsp:txXfrm>
        <a:off x="4971798" y="2548437"/>
        <a:ext cx="1547906" cy="1101061"/>
      </dsp:txXfrm>
    </dsp:sp>
    <dsp:sp modelId="{7EC404A5-0EBA-BC46-B18C-A4B3A4C190C6}">
      <dsp:nvSpPr>
        <dsp:cNvPr id="0" name=""/>
        <dsp:cNvSpPr/>
      </dsp:nvSpPr>
      <dsp:spPr>
        <a:xfrm>
          <a:off x="6857079" y="1371599"/>
          <a:ext cx="1828130" cy="91406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Multipartite virus</a:t>
          </a:r>
        </a:p>
      </dsp:txBody>
      <dsp:txXfrm>
        <a:off x="6883851" y="1398371"/>
        <a:ext cx="1774586" cy="860521"/>
      </dsp:txXfrm>
    </dsp:sp>
    <dsp:sp modelId="{E5F243D1-15CC-254C-AC98-02173BDDFA0E}">
      <dsp:nvSpPr>
        <dsp:cNvPr id="0" name=""/>
        <dsp:cNvSpPr/>
      </dsp:nvSpPr>
      <dsp:spPr>
        <a:xfrm>
          <a:off x="7039892" y="2285664"/>
          <a:ext cx="182813" cy="685548"/>
        </a:xfrm>
        <a:custGeom>
          <a:avLst/>
          <a:gdLst/>
          <a:ahLst/>
          <a:cxnLst/>
          <a:rect l="0" t="0" r="0" b="0"/>
          <a:pathLst>
            <a:path>
              <a:moveTo>
                <a:pt x="0" y="0"/>
              </a:moveTo>
              <a:lnTo>
                <a:pt x="0" y="685548"/>
              </a:lnTo>
              <a:lnTo>
                <a:pt x="182813" y="68554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A44177-F4E2-3242-ADAD-B865ACB6A9C4}">
      <dsp:nvSpPr>
        <dsp:cNvPr id="0" name=""/>
        <dsp:cNvSpPr/>
      </dsp:nvSpPr>
      <dsp:spPr>
        <a:xfrm>
          <a:off x="7222705" y="2514181"/>
          <a:ext cx="1462504" cy="9140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in multiple ways</a:t>
          </a:r>
          <a:endParaRPr lang="en-US" sz="1400" kern="1200" dirty="0">
            <a:solidFill>
              <a:schemeClr val="tx2">
                <a:lumMod val="10000"/>
              </a:schemeClr>
            </a:solidFill>
          </a:endParaRPr>
        </a:p>
      </dsp:txBody>
      <dsp:txXfrm>
        <a:off x="7249477" y="2540953"/>
        <a:ext cx="1408960" cy="860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CA3-9BA8-6340-AB40-5A24E1995580}">
      <dsp:nvSpPr>
        <dsp:cNvPr id="0" name=""/>
        <dsp:cNvSpPr/>
      </dsp:nvSpPr>
      <dsp:spPr>
        <a:xfrm>
          <a:off x="600074" y="1822"/>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Multiplatform</a:t>
          </a:r>
          <a:endParaRPr lang="en-US" sz="1600" kern="1200" dirty="0"/>
        </a:p>
        <a:p>
          <a:pPr marL="114300" lvl="1" indent="-114300" algn="l" defTabSz="533400" rtl="0">
            <a:lnSpc>
              <a:spcPct val="90000"/>
            </a:lnSpc>
            <a:spcBef>
              <a:spcPct val="0"/>
            </a:spcBef>
            <a:spcAft>
              <a:spcPct val="15000"/>
            </a:spcAft>
            <a:buChar char="••"/>
          </a:pPr>
          <a:r>
            <a:rPr lang="en-US" sz="1200" kern="1200" dirty="0" smtClean="0"/>
            <a:t>Newer worms can attack a variety of platforms</a:t>
          </a:r>
          <a:endParaRPr lang="en-US" sz="1200" kern="1200" dirty="0"/>
        </a:p>
      </dsp:txBody>
      <dsp:txXfrm>
        <a:off x="600074" y="1822"/>
        <a:ext cx="2482453" cy="1489471"/>
      </dsp:txXfrm>
    </dsp:sp>
    <dsp:sp modelId="{1BF431B2-0036-9E41-ACA6-26D44ED06AD5}">
      <dsp:nvSpPr>
        <dsp:cNvPr id="0" name=""/>
        <dsp:cNvSpPr/>
      </dsp:nvSpPr>
      <dsp:spPr>
        <a:xfrm>
          <a:off x="3330773" y="1822"/>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Multi-exploit</a:t>
          </a:r>
          <a:endParaRPr lang="en-US" sz="1600" kern="1200" dirty="0"/>
        </a:p>
        <a:p>
          <a:pPr marL="114300" lvl="1" indent="-114300" algn="l" defTabSz="533400" rtl="0">
            <a:lnSpc>
              <a:spcPct val="90000"/>
            </a:lnSpc>
            <a:spcBef>
              <a:spcPct val="0"/>
            </a:spcBef>
            <a:spcAft>
              <a:spcPct val="15000"/>
            </a:spcAft>
            <a:buChar char="••"/>
          </a:pPr>
          <a:r>
            <a:rPr lang="en-US" sz="1200" kern="1200" dirty="0" smtClean="0"/>
            <a:t>New worms penetrate systems in a variety of ways, using exploits against Web servers, browsers, e-mail, file sharing, and other network-based applications, or via shared media</a:t>
          </a:r>
          <a:endParaRPr lang="en-US" sz="1200" kern="1200" dirty="0"/>
        </a:p>
      </dsp:txBody>
      <dsp:txXfrm>
        <a:off x="3330773" y="1822"/>
        <a:ext cx="2482453" cy="1489471"/>
      </dsp:txXfrm>
    </dsp:sp>
    <dsp:sp modelId="{CFCCBC48-C1D8-E949-ACA0-C9D8729B2056}">
      <dsp:nvSpPr>
        <dsp:cNvPr id="0" name=""/>
        <dsp:cNvSpPr/>
      </dsp:nvSpPr>
      <dsp:spPr>
        <a:xfrm>
          <a:off x="6061471" y="1822"/>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Ultrafast spreading</a:t>
          </a:r>
          <a:endParaRPr lang="en-US" sz="1600" kern="1200" dirty="0"/>
        </a:p>
        <a:p>
          <a:pPr marL="114300" lvl="1" indent="-114300" algn="l" defTabSz="533400" rtl="0">
            <a:lnSpc>
              <a:spcPct val="90000"/>
            </a:lnSpc>
            <a:spcBef>
              <a:spcPct val="0"/>
            </a:spcBef>
            <a:spcAft>
              <a:spcPct val="15000"/>
            </a:spcAft>
            <a:buChar char="••"/>
          </a:pPr>
          <a:r>
            <a:rPr lang="en-US" sz="1200" kern="1200" dirty="0" smtClean="0"/>
            <a:t>Exploit various techniques to optimize the rate of spread of a worm to maximize its likelihood of locating as many vulnerable machines as possible in a short time period</a:t>
          </a:r>
          <a:endParaRPr lang="en-US" sz="1200" kern="1200" dirty="0"/>
        </a:p>
      </dsp:txBody>
      <dsp:txXfrm>
        <a:off x="6061471" y="1822"/>
        <a:ext cx="2482453" cy="1489471"/>
      </dsp:txXfrm>
    </dsp:sp>
    <dsp:sp modelId="{98031CA6-2F34-5940-A9EF-DBBAC311C9EA}">
      <dsp:nvSpPr>
        <dsp:cNvPr id="0" name=""/>
        <dsp:cNvSpPr/>
      </dsp:nvSpPr>
      <dsp:spPr>
        <a:xfrm>
          <a:off x="600074" y="1739540"/>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Polymorphic</a:t>
          </a:r>
          <a:endParaRPr lang="en-US" sz="1600" kern="1200" dirty="0"/>
        </a:p>
        <a:p>
          <a:pPr marL="114300" lvl="1" indent="-114300" algn="l" defTabSz="533400" rtl="0">
            <a:lnSpc>
              <a:spcPct val="90000"/>
            </a:lnSpc>
            <a:spcBef>
              <a:spcPct val="0"/>
            </a:spcBef>
            <a:spcAft>
              <a:spcPct val="15000"/>
            </a:spcAft>
            <a:buChar char="••"/>
          </a:pPr>
          <a:r>
            <a:rPr lang="en-US" sz="1200" kern="1200" dirty="0" smtClean="0"/>
            <a:t>To evade detection, skip past filters, and foil real-time analysis, each copy of the worm has new code generated on the fly using functionally equivalent instructions and encryption techniques</a:t>
          </a:r>
          <a:endParaRPr lang="en-US" sz="1200" kern="1200" dirty="0"/>
        </a:p>
      </dsp:txBody>
      <dsp:txXfrm>
        <a:off x="600074" y="1739540"/>
        <a:ext cx="2482453" cy="1489471"/>
      </dsp:txXfrm>
    </dsp:sp>
    <dsp:sp modelId="{8C8840B8-4DA7-4147-91AA-FF44756E57F8}">
      <dsp:nvSpPr>
        <dsp:cNvPr id="0" name=""/>
        <dsp:cNvSpPr/>
      </dsp:nvSpPr>
      <dsp:spPr>
        <a:xfrm>
          <a:off x="3330773" y="1739540"/>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Metamorphic</a:t>
          </a:r>
          <a:endParaRPr lang="en-US" sz="1600" kern="1200" dirty="0"/>
        </a:p>
        <a:p>
          <a:pPr marL="114300" lvl="1" indent="-114300" algn="l" defTabSz="533400" rtl="0">
            <a:lnSpc>
              <a:spcPct val="90000"/>
            </a:lnSpc>
            <a:spcBef>
              <a:spcPct val="0"/>
            </a:spcBef>
            <a:spcAft>
              <a:spcPct val="15000"/>
            </a:spcAft>
            <a:buChar char="••"/>
          </a:pPr>
          <a:r>
            <a:rPr lang="en-US" sz="1200" kern="1200" dirty="0" smtClean="0"/>
            <a:t>In addition to changing their appearance, metamorphic worms have a repertoire of behavior patterns that are unleashed at different stages of propagation</a:t>
          </a:r>
          <a:endParaRPr lang="en-US" sz="1200" kern="1200" dirty="0"/>
        </a:p>
      </dsp:txBody>
      <dsp:txXfrm>
        <a:off x="3330773" y="1739540"/>
        <a:ext cx="2482453" cy="1489471"/>
      </dsp:txXfrm>
    </dsp:sp>
    <dsp:sp modelId="{DFCF94B7-1882-704A-B729-0BB58E9E764E}">
      <dsp:nvSpPr>
        <dsp:cNvPr id="0" name=""/>
        <dsp:cNvSpPr/>
      </dsp:nvSpPr>
      <dsp:spPr>
        <a:xfrm>
          <a:off x="6061471" y="1739540"/>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Transport vehicles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Because worms can rapidly compromise a large number of systems, they are ideal for spreading a wide variety of malicious payloads</a:t>
          </a:r>
          <a:endParaRPr lang="en-US" sz="1200" kern="1200" dirty="0"/>
        </a:p>
      </dsp:txBody>
      <dsp:txXfrm>
        <a:off x="6061471" y="1739540"/>
        <a:ext cx="2482453" cy="1489471"/>
      </dsp:txXfrm>
    </dsp:sp>
    <dsp:sp modelId="{3B98AAA2-59E1-A047-AA65-F74C70FD9DD8}">
      <dsp:nvSpPr>
        <dsp:cNvPr id="0" name=""/>
        <dsp:cNvSpPr/>
      </dsp:nvSpPr>
      <dsp:spPr>
        <a:xfrm>
          <a:off x="3330773" y="3477257"/>
          <a:ext cx="2482453" cy="1489471"/>
        </a:xfrm>
        <a:prstGeom prst="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Zero-day exploit</a:t>
          </a:r>
          <a:endParaRPr lang="en-US" sz="1600" kern="1200" dirty="0"/>
        </a:p>
        <a:p>
          <a:pPr marL="114300" lvl="1" indent="-114300" algn="l" defTabSz="533400" rtl="0">
            <a:lnSpc>
              <a:spcPct val="90000"/>
            </a:lnSpc>
            <a:spcBef>
              <a:spcPct val="0"/>
            </a:spcBef>
            <a:spcAft>
              <a:spcPct val="15000"/>
            </a:spcAft>
            <a:buChar char="••"/>
          </a:pPr>
          <a:r>
            <a:rPr lang="en-US" sz="1200" kern="1200" dirty="0" smtClean="0"/>
            <a:t>To achieve maximum surprise and distribution, a worm should exploit an unknown vulnerability that is only discovered by the general network community when the worm is launched </a:t>
          </a:r>
          <a:endParaRPr lang="en-US" sz="1200" kern="1200" dirty="0"/>
        </a:p>
      </dsp:txBody>
      <dsp:txXfrm>
        <a:off x="3330773" y="3477257"/>
        <a:ext cx="2482453" cy="1489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63ADA-1746-1F46-B9E9-8F69FB15FA8F}">
      <dsp:nvSpPr>
        <dsp:cNvPr id="0" name=""/>
        <dsp:cNvSpPr/>
      </dsp:nvSpPr>
      <dsp:spPr>
        <a:xfrm>
          <a:off x="0" y="0"/>
          <a:ext cx="2286000" cy="2286000"/>
        </a:xfrm>
        <a:prstGeom prst="pie">
          <a:avLst>
            <a:gd name="adj1" fmla="val 5400000"/>
            <a:gd name="adj2" fmla="val 1620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AAFB111E-6053-4740-8CAC-A81753621570}">
      <dsp:nvSpPr>
        <dsp:cNvPr id="0" name=""/>
        <dsp:cNvSpPr/>
      </dsp:nvSpPr>
      <dsp:spPr>
        <a:xfrm>
          <a:off x="1143000" y="0"/>
          <a:ext cx="6172199" cy="228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Continuing to perform the function of the original program and additionally performing a separate malicious activity</a:t>
          </a:r>
          <a:endParaRPr lang="en-US" sz="1500" kern="1200" dirty="0"/>
        </a:p>
      </dsp:txBody>
      <dsp:txXfrm>
        <a:off x="1143000" y="0"/>
        <a:ext cx="6172199" cy="685801"/>
      </dsp:txXfrm>
    </dsp:sp>
    <dsp:sp modelId="{7ABA2631-92B4-C24C-B751-28DBDF48F692}">
      <dsp:nvSpPr>
        <dsp:cNvPr id="0" name=""/>
        <dsp:cNvSpPr/>
      </dsp:nvSpPr>
      <dsp:spPr>
        <a:xfrm>
          <a:off x="400050" y="685801"/>
          <a:ext cx="1485898" cy="1485898"/>
        </a:xfrm>
        <a:prstGeom prst="pie">
          <a:avLst>
            <a:gd name="adj1" fmla="val 5400000"/>
            <a:gd name="adj2" fmla="val 16200000"/>
          </a:avLst>
        </a:prstGeom>
        <a:solidFill>
          <a:schemeClr val="tx2"/>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7D2C653D-41DB-BB4B-B976-D11C30CFC729}">
      <dsp:nvSpPr>
        <dsp:cNvPr id="0" name=""/>
        <dsp:cNvSpPr/>
      </dsp:nvSpPr>
      <dsp:spPr>
        <a:xfrm>
          <a:off x="1143000" y="685801"/>
          <a:ext cx="6172199" cy="14858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Continuing to perform the function of the original program but modifying the function to perform malicious activity or to disguise other malicious activity</a:t>
          </a:r>
          <a:endParaRPr lang="en-US" sz="1500" kern="1200" dirty="0" smtClean="0">
            <a:solidFill>
              <a:schemeClr val="tx2">
                <a:lumMod val="10000"/>
              </a:schemeClr>
            </a:solidFill>
          </a:endParaRPr>
        </a:p>
      </dsp:txBody>
      <dsp:txXfrm>
        <a:off x="1143000" y="685801"/>
        <a:ext cx="6172199" cy="685799"/>
      </dsp:txXfrm>
    </dsp:sp>
    <dsp:sp modelId="{6119918A-F6B3-C046-A342-D5225E39500A}">
      <dsp:nvSpPr>
        <dsp:cNvPr id="0" name=""/>
        <dsp:cNvSpPr/>
      </dsp:nvSpPr>
      <dsp:spPr>
        <a:xfrm>
          <a:off x="800100" y="1371600"/>
          <a:ext cx="685799" cy="685799"/>
        </a:xfrm>
        <a:prstGeom prst="pie">
          <a:avLst>
            <a:gd name="adj1" fmla="val 5400000"/>
            <a:gd name="adj2" fmla="val 1620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1BA5C546-8206-B540-A05B-2B78B4EDDE6E}">
      <dsp:nvSpPr>
        <dsp:cNvPr id="0" name=""/>
        <dsp:cNvSpPr/>
      </dsp:nvSpPr>
      <dsp:spPr>
        <a:xfrm>
          <a:off x="1143000" y="1371600"/>
          <a:ext cx="6172199" cy="6857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lumMod val="10000"/>
                </a:schemeClr>
              </a:solidFill>
            </a:rPr>
            <a:t>Performing a malicious function that completely replaces the function of the original program</a:t>
          </a:r>
          <a:endParaRPr lang="en-US" sz="1500" kern="1200" dirty="0">
            <a:solidFill>
              <a:schemeClr val="tx2">
                <a:lumMod val="10000"/>
              </a:schemeClr>
            </a:solidFill>
          </a:endParaRPr>
        </a:p>
      </dsp:txBody>
      <dsp:txXfrm>
        <a:off x="1143000" y="1371600"/>
        <a:ext cx="6172199" cy="6857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685BA-ECF9-E34D-9CED-CD09EC60464C}">
      <dsp:nvSpPr>
        <dsp:cNvPr id="0" name=""/>
        <dsp:cNvSpPr/>
      </dsp:nvSpPr>
      <dsp:spPr>
        <a:xfrm>
          <a:off x="0" y="258963"/>
          <a:ext cx="792479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333248" rIns="61505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Captures keystrokes on the infected machine to allow an attacker to monitor user login and password credentials</a:t>
          </a:r>
          <a:endParaRPr lang="en-US" sz="1600" kern="1200" dirty="0"/>
        </a:p>
      </dsp:txBody>
      <dsp:txXfrm>
        <a:off x="0" y="258963"/>
        <a:ext cx="7924799" cy="882000"/>
      </dsp:txXfrm>
    </dsp:sp>
    <dsp:sp modelId="{BF39DD63-2F12-7648-901C-823DECD3D918}">
      <dsp:nvSpPr>
        <dsp:cNvPr id="0" name=""/>
        <dsp:cNvSpPr/>
      </dsp:nvSpPr>
      <dsp:spPr>
        <a:xfrm>
          <a:off x="396239" y="22803"/>
          <a:ext cx="2194535" cy="47232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err="1" smtClean="0"/>
            <a:t>Keylogger</a:t>
          </a:r>
          <a:endParaRPr lang="en-US" sz="1800" kern="1200" dirty="0"/>
        </a:p>
      </dsp:txBody>
      <dsp:txXfrm>
        <a:off x="419296" y="45860"/>
        <a:ext cx="2148421" cy="426206"/>
      </dsp:txXfrm>
    </dsp:sp>
    <dsp:sp modelId="{76BBE55B-D7D7-EC47-80B7-26A20D2864A5}">
      <dsp:nvSpPr>
        <dsp:cNvPr id="0" name=""/>
        <dsp:cNvSpPr/>
      </dsp:nvSpPr>
      <dsp:spPr>
        <a:xfrm>
          <a:off x="0" y="1463523"/>
          <a:ext cx="7924799" cy="133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333248" rIns="61505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Developed in response to efforts to try and stop </a:t>
          </a:r>
          <a:r>
            <a:rPr lang="en-US" sz="1600" kern="1200" dirty="0" err="1" smtClean="0"/>
            <a:t>keylogging</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Subvert the compromised machine to allow monitoring of a wide range of activity on the system which can result in significantly compromising the user’s personal information</a:t>
          </a:r>
          <a:endParaRPr lang="en-US" sz="1600" kern="1200" dirty="0"/>
        </a:p>
      </dsp:txBody>
      <dsp:txXfrm>
        <a:off x="0" y="1463523"/>
        <a:ext cx="7924799" cy="1335600"/>
      </dsp:txXfrm>
    </dsp:sp>
    <dsp:sp modelId="{C41E4786-3337-9A40-920A-9448742A58A5}">
      <dsp:nvSpPr>
        <dsp:cNvPr id="0" name=""/>
        <dsp:cNvSpPr/>
      </dsp:nvSpPr>
      <dsp:spPr>
        <a:xfrm>
          <a:off x="396239" y="1227363"/>
          <a:ext cx="2346921" cy="47232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Spyware</a:t>
          </a:r>
          <a:endParaRPr lang="en-US" sz="1800" kern="1200" dirty="0"/>
        </a:p>
      </dsp:txBody>
      <dsp:txXfrm>
        <a:off x="419296" y="1250420"/>
        <a:ext cx="2300807" cy="426206"/>
      </dsp:txXfrm>
    </dsp:sp>
    <dsp:sp modelId="{DF62F414-D982-9F43-B6FB-5970D33D978B}">
      <dsp:nvSpPr>
        <dsp:cNvPr id="0" name=""/>
        <dsp:cNvSpPr/>
      </dsp:nvSpPr>
      <dsp:spPr>
        <a:xfrm>
          <a:off x="0" y="3121684"/>
          <a:ext cx="792479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333248" rIns="61505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Exploits social engineering to leverage the user’s trust by masquerading as communication from a trusted source</a:t>
          </a:r>
          <a:endParaRPr lang="en-US" sz="1600" kern="1200" dirty="0"/>
        </a:p>
      </dsp:txBody>
      <dsp:txXfrm>
        <a:off x="0" y="3121684"/>
        <a:ext cx="7924799" cy="882000"/>
      </dsp:txXfrm>
    </dsp:sp>
    <dsp:sp modelId="{43804DC0-4FAE-E346-9335-7E54B9D1174B}">
      <dsp:nvSpPr>
        <dsp:cNvPr id="0" name=""/>
        <dsp:cNvSpPr/>
      </dsp:nvSpPr>
      <dsp:spPr>
        <a:xfrm>
          <a:off x="396239" y="2885524"/>
          <a:ext cx="2346921" cy="47232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Phishing</a:t>
          </a:r>
          <a:endParaRPr lang="en-US" sz="1800" kern="1200" dirty="0"/>
        </a:p>
      </dsp:txBody>
      <dsp:txXfrm>
        <a:off x="419296" y="2908581"/>
        <a:ext cx="2300807" cy="426206"/>
      </dsp:txXfrm>
    </dsp:sp>
    <dsp:sp modelId="{6E2A6AAE-1C7D-C34D-B15C-E13A37258CB2}">
      <dsp:nvSpPr>
        <dsp:cNvPr id="0" name=""/>
        <dsp:cNvSpPr/>
      </dsp:nvSpPr>
      <dsp:spPr>
        <a:xfrm>
          <a:off x="0" y="4326244"/>
          <a:ext cx="7924799" cy="108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333248" rIns="615052"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An e-mail claiming to be from a trusted source, however, the recipients are carefully researched by the attacker, and each e-mail is carefully crafted to suit its recipient specifically</a:t>
          </a:r>
          <a:endParaRPr lang="en-US" sz="1600" kern="1200" dirty="0"/>
        </a:p>
      </dsp:txBody>
      <dsp:txXfrm>
        <a:off x="0" y="4326244"/>
        <a:ext cx="7924799" cy="1083600"/>
      </dsp:txXfrm>
    </dsp:sp>
    <dsp:sp modelId="{3AA81EB8-659B-CA49-8888-060672D87954}">
      <dsp:nvSpPr>
        <dsp:cNvPr id="0" name=""/>
        <dsp:cNvSpPr/>
      </dsp:nvSpPr>
      <dsp:spPr>
        <a:xfrm>
          <a:off x="396239" y="4090084"/>
          <a:ext cx="2346976" cy="472320"/>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Spear-phishing</a:t>
          </a:r>
          <a:endParaRPr lang="en-US" sz="1800" kern="1200" dirty="0"/>
        </a:p>
      </dsp:txBody>
      <dsp:txXfrm>
        <a:off x="419296" y="4113141"/>
        <a:ext cx="2300862" cy="426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329B4-63A9-A941-850B-A0AB3BC320EF}">
      <dsp:nvSpPr>
        <dsp:cNvPr id="0" name=""/>
        <dsp:cNvSpPr/>
      </dsp:nvSpPr>
      <dsp:spPr>
        <a:xfrm>
          <a:off x="3746" y="963019"/>
          <a:ext cx="2181001" cy="872400"/>
        </a:xfrm>
        <a:prstGeom prst="chevron">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2">
                  <a:lumMod val="10000"/>
                </a:schemeClr>
              </a:solidFill>
            </a:rPr>
            <a:t>Policy</a:t>
          </a:r>
          <a:endParaRPr lang="en-US" sz="1900" kern="1200" dirty="0"/>
        </a:p>
      </dsp:txBody>
      <dsp:txXfrm>
        <a:off x="439946" y="963019"/>
        <a:ext cx="1308601" cy="872400"/>
      </dsp:txXfrm>
    </dsp:sp>
    <dsp:sp modelId="{79A3B212-804A-4943-AD67-386CF23E5C90}">
      <dsp:nvSpPr>
        <dsp:cNvPr id="0" name=""/>
        <dsp:cNvSpPr/>
      </dsp:nvSpPr>
      <dsp:spPr>
        <a:xfrm>
          <a:off x="1966648" y="963019"/>
          <a:ext cx="2181001" cy="872400"/>
        </a:xfrm>
        <a:prstGeom prst="chevron">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smtClean="0">
              <a:solidFill>
                <a:schemeClr val="tx2">
                  <a:lumMod val="10000"/>
                </a:schemeClr>
              </a:solidFill>
            </a:rPr>
            <a:t>Awareness</a:t>
          </a:r>
          <a:endParaRPr lang="en-US" sz="1900" kern="1200" dirty="0" smtClean="0">
            <a:solidFill>
              <a:schemeClr val="tx2">
                <a:lumMod val="10000"/>
              </a:schemeClr>
            </a:solidFill>
          </a:endParaRPr>
        </a:p>
      </dsp:txBody>
      <dsp:txXfrm>
        <a:off x="2402848" y="963019"/>
        <a:ext cx="1308601" cy="872400"/>
      </dsp:txXfrm>
    </dsp:sp>
    <dsp:sp modelId="{6B15276C-1DCD-0644-AB10-B053A3C0E75D}">
      <dsp:nvSpPr>
        <dsp:cNvPr id="0" name=""/>
        <dsp:cNvSpPr/>
      </dsp:nvSpPr>
      <dsp:spPr>
        <a:xfrm>
          <a:off x="3929549" y="963019"/>
          <a:ext cx="2181001" cy="872400"/>
        </a:xfrm>
        <a:prstGeom prst="chevron">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smtClean="0">
              <a:solidFill>
                <a:schemeClr val="tx2">
                  <a:lumMod val="10000"/>
                </a:schemeClr>
              </a:solidFill>
            </a:rPr>
            <a:t>Vulnerability mitigation</a:t>
          </a:r>
          <a:endParaRPr lang="en-US" sz="1900" kern="1200" dirty="0" smtClean="0">
            <a:solidFill>
              <a:schemeClr val="tx2">
                <a:lumMod val="10000"/>
              </a:schemeClr>
            </a:solidFill>
          </a:endParaRPr>
        </a:p>
      </dsp:txBody>
      <dsp:txXfrm>
        <a:off x="4365749" y="963019"/>
        <a:ext cx="1308601" cy="872400"/>
      </dsp:txXfrm>
    </dsp:sp>
    <dsp:sp modelId="{E2FF0951-6B90-5F4C-A3C2-599C09EA6A63}">
      <dsp:nvSpPr>
        <dsp:cNvPr id="0" name=""/>
        <dsp:cNvSpPr/>
      </dsp:nvSpPr>
      <dsp:spPr>
        <a:xfrm>
          <a:off x="5892451" y="963019"/>
          <a:ext cx="2181001" cy="872400"/>
        </a:xfrm>
        <a:prstGeom prst="chevron">
          <a:avLst/>
        </a:prstGeom>
        <a:solidFill>
          <a:schemeClr val="tx2"/>
        </a:solidFill>
        <a:ln>
          <a:solidFill>
            <a:schemeClr val="bg2"/>
          </a:solid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smtClean="0">
              <a:solidFill>
                <a:schemeClr val="tx2">
                  <a:lumMod val="10000"/>
                </a:schemeClr>
              </a:solidFill>
            </a:rPr>
            <a:t>Threat mitigation</a:t>
          </a:r>
          <a:endParaRPr lang="en-US" sz="1900" kern="1200" dirty="0" smtClean="0">
            <a:solidFill>
              <a:schemeClr val="tx2">
                <a:lumMod val="10000"/>
              </a:schemeClr>
            </a:solidFill>
          </a:endParaRPr>
        </a:p>
      </dsp:txBody>
      <dsp:txXfrm>
        <a:off x="6328651" y="963019"/>
        <a:ext cx="1308601" cy="872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274EE-5CB3-D04F-9EDB-C4E436A0AE3C}">
      <dsp:nvSpPr>
        <dsp:cNvPr id="0" name=""/>
        <dsp:cNvSpPr/>
      </dsp:nvSpPr>
      <dsp:spPr>
        <a:xfrm>
          <a:off x="1137" y="567574"/>
          <a:ext cx="1429010" cy="84431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First generation</a:t>
          </a:r>
          <a:endParaRPr lang="en-US" sz="1500" b="1" i="0" kern="1200" dirty="0">
            <a:solidFill>
              <a:schemeClr val="tx1"/>
            </a:solidFill>
          </a:endParaRPr>
        </a:p>
      </dsp:txBody>
      <dsp:txXfrm>
        <a:off x="1137" y="567574"/>
        <a:ext cx="1429010" cy="562878"/>
      </dsp:txXfrm>
    </dsp:sp>
    <dsp:sp modelId="{0DA4E2B4-1842-014E-9A3F-A48B525D8E9A}">
      <dsp:nvSpPr>
        <dsp:cNvPr id="0" name=""/>
        <dsp:cNvSpPr/>
      </dsp:nvSpPr>
      <dsp:spPr>
        <a:xfrm>
          <a:off x="293826" y="1130453"/>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Simple scanners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Scanner requires a malware signature to identify the malware</a:t>
          </a:r>
          <a:endParaRPr lang="en-US" sz="1500" kern="1200" dirty="0" smtClean="0">
            <a:solidFill>
              <a:schemeClr val="tx2">
                <a:lumMod val="10000"/>
              </a:schemeClr>
            </a:solidFill>
          </a:endParaRPr>
        </a:p>
      </dsp:txBody>
      <dsp:txXfrm>
        <a:off x="335680" y="1172307"/>
        <a:ext cx="1345302" cy="2866463"/>
      </dsp:txXfrm>
    </dsp:sp>
    <dsp:sp modelId="{D3B91649-FF48-AA4F-916A-F704F5402C7A}">
      <dsp:nvSpPr>
        <dsp:cNvPr id="0" name=""/>
        <dsp:cNvSpPr/>
      </dsp:nvSpPr>
      <dsp:spPr>
        <a:xfrm>
          <a:off x="1646780" y="671122"/>
          <a:ext cx="459261" cy="355782"/>
        </a:xfrm>
        <a:prstGeom prst="rightArrow">
          <a:avLst>
            <a:gd name="adj1" fmla="val 60000"/>
            <a:gd name="adj2" fmla="val 50000"/>
          </a:avLst>
        </a:prstGeom>
        <a:solidFill>
          <a:schemeClr val="bg2"/>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46780" y="742278"/>
        <a:ext cx="352526" cy="213470"/>
      </dsp:txXfrm>
    </dsp:sp>
    <dsp:sp modelId="{344816D2-064A-6A40-A675-4119813789B7}">
      <dsp:nvSpPr>
        <dsp:cNvPr id="0" name=""/>
        <dsp:cNvSpPr/>
      </dsp:nvSpPr>
      <dsp:spPr>
        <a:xfrm>
          <a:off x="2296679" y="567574"/>
          <a:ext cx="1429010" cy="84431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Second generation</a:t>
          </a:r>
        </a:p>
      </dsp:txBody>
      <dsp:txXfrm>
        <a:off x="2296679" y="567574"/>
        <a:ext cx="1429010" cy="562878"/>
      </dsp:txXfrm>
    </dsp:sp>
    <dsp:sp modelId="{FBB99086-5FD3-354C-BAEE-017D5CF482AA}">
      <dsp:nvSpPr>
        <dsp:cNvPr id="0" name=""/>
        <dsp:cNvSpPr/>
      </dsp:nvSpPr>
      <dsp:spPr>
        <a:xfrm>
          <a:off x="2589368" y="1130453"/>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Heuristic scanners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Uses heuristic rules to search for probable malware instances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Integrity checking</a:t>
          </a:r>
          <a:endParaRPr lang="en-US" sz="1500" kern="1200" dirty="0" smtClean="0">
            <a:solidFill>
              <a:schemeClr val="tx2">
                <a:lumMod val="10000"/>
              </a:schemeClr>
            </a:solidFill>
          </a:endParaRPr>
        </a:p>
      </dsp:txBody>
      <dsp:txXfrm>
        <a:off x="2631222" y="1172307"/>
        <a:ext cx="1345302" cy="2866463"/>
      </dsp:txXfrm>
    </dsp:sp>
    <dsp:sp modelId="{A9E6F230-9B45-B84F-ACA0-5E7F300BD549}">
      <dsp:nvSpPr>
        <dsp:cNvPr id="0" name=""/>
        <dsp:cNvSpPr/>
      </dsp:nvSpPr>
      <dsp:spPr>
        <a:xfrm>
          <a:off x="3942322" y="671122"/>
          <a:ext cx="459261" cy="355782"/>
        </a:xfrm>
        <a:prstGeom prst="rightArrow">
          <a:avLst>
            <a:gd name="adj1" fmla="val 60000"/>
            <a:gd name="adj2" fmla="val 50000"/>
          </a:avLst>
        </a:prstGeom>
        <a:solidFill>
          <a:schemeClr val="bg2"/>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942322" y="742278"/>
        <a:ext cx="352526" cy="213470"/>
      </dsp:txXfrm>
    </dsp:sp>
    <dsp:sp modelId="{D5FF294E-0E5C-AA4D-A76F-81494764DD9D}">
      <dsp:nvSpPr>
        <dsp:cNvPr id="0" name=""/>
        <dsp:cNvSpPr/>
      </dsp:nvSpPr>
      <dsp:spPr>
        <a:xfrm>
          <a:off x="4592221" y="567574"/>
          <a:ext cx="1429010" cy="84431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Third generation</a:t>
          </a:r>
        </a:p>
      </dsp:txBody>
      <dsp:txXfrm>
        <a:off x="4592221" y="567574"/>
        <a:ext cx="1429010" cy="562878"/>
      </dsp:txXfrm>
    </dsp:sp>
    <dsp:sp modelId="{A2606E3B-686D-234A-A703-E9E8BE9E0D00}">
      <dsp:nvSpPr>
        <dsp:cNvPr id="0" name=""/>
        <dsp:cNvSpPr/>
      </dsp:nvSpPr>
      <dsp:spPr>
        <a:xfrm>
          <a:off x="4884910" y="1130453"/>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Activity traps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Memory-resident programs that identify malware by its actions rather than its structure in an infected program</a:t>
          </a:r>
          <a:endParaRPr lang="en-US" sz="1500" kern="1200" dirty="0" smtClean="0">
            <a:solidFill>
              <a:schemeClr val="tx2">
                <a:lumMod val="10000"/>
              </a:schemeClr>
            </a:solidFill>
          </a:endParaRPr>
        </a:p>
      </dsp:txBody>
      <dsp:txXfrm>
        <a:off x="4926764" y="1172307"/>
        <a:ext cx="1345302" cy="2866463"/>
      </dsp:txXfrm>
    </dsp:sp>
    <dsp:sp modelId="{C70CED6B-674D-B94E-9E14-30AF4309D813}">
      <dsp:nvSpPr>
        <dsp:cNvPr id="0" name=""/>
        <dsp:cNvSpPr/>
      </dsp:nvSpPr>
      <dsp:spPr>
        <a:xfrm>
          <a:off x="6237864" y="671122"/>
          <a:ext cx="459261" cy="355782"/>
        </a:xfrm>
        <a:prstGeom prst="rightArrow">
          <a:avLst>
            <a:gd name="adj1" fmla="val 60000"/>
            <a:gd name="adj2" fmla="val 50000"/>
          </a:avLst>
        </a:prstGeom>
        <a:solidFill>
          <a:schemeClr val="bg2"/>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6237864" y="742278"/>
        <a:ext cx="352526" cy="213470"/>
      </dsp:txXfrm>
    </dsp:sp>
    <dsp:sp modelId="{7DB6CCDB-219B-614B-9C65-5A2A5AE9C70D}">
      <dsp:nvSpPr>
        <dsp:cNvPr id="0" name=""/>
        <dsp:cNvSpPr/>
      </dsp:nvSpPr>
      <dsp:spPr>
        <a:xfrm>
          <a:off x="6887763" y="567574"/>
          <a:ext cx="1429010" cy="84431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Fourth generation</a:t>
          </a:r>
        </a:p>
      </dsp:txBody>
      <dsp:txXfrm>
        <a:off x="6887763" y="567574"/>
        <a:ext cx="1429010" cy="562878"/>
      </dsp:txXfrm>
    </dsp:sp>
    <dsp:sp modelId="{2135F066-CFFB-F64F-9051-984E55CE4DA1}">
      <dsp:nvSpPr>
        <dsp:cNvPr id="0" name=""/>
        <dsp:cNvSpPr/>
      </dsp:nvSpPr>
      <dsp:spPr>
        <a:xfrm>
          <a:off x="7180452" y="1130453"/>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Full-feature protection</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Packages consisting of a variety of antivirus techniques used in conjunction</a:t>
          </a:r>
          <a:endParaRPr lang="en-US" sz="1500" kern="1200" dirty="0">
            <a:solidFill>
              <a:schemeClr val="tx2">
                <a:lumMod val="10000"/>
              </a:schemeClr>
            </a:solidFill>
          </a:endParaRPr>
        </a:p>
      </dsp:txBody>
      <dsp:txXfrm>
        <a:off x="7222306" y="1172307"/>
        <a:ext cx="1345302" cy="28664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5808CE95-6C75-CD4A-9F20-890F2F3F24EC}" type="slidenum">
              <a:rPr lang="en-AU"/>
              <a:pPr>
                <a:defRPr/>
              </a:pPr>
              <a:t>‹#›</a:t>
            </a:fld>
            <a:endParaRPr lang="en-AU" dirty="0"/>
          </a:p>
        </p:txBody>
      </p:sp>
    </p:spTree>
    <p:extLst>
      <p:ext uri="{BB962C8B-B14F-4D97-AF65-F5344CB8AC3E}">
        <p14:creationId xmlns:p14="http://schemas.microsoft.com/office/powerpoint/2010/main" val="12504198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1</a:t>
            </a:fld>
            <a:endParaRPr lang="en-AU" dirty="0" smtClean="0">
              <a:latin typeface="Arial"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A34CDC0-0E79-564E-8598-0D70327E04CA}" type="slidenum">
              <a:rPr lang="en-AU">
                <a:latin typeface="Arial" pitchFamily="-84" charset="0"/>
              </a:rPr>
              <a:pPr/>
              <a:t>11</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511175" y="4343400"/>
            <a:ext cx="5829300" cy="450691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09E3D7-269D-3146-836F-BA2F04935332}" type="slidenum">
              <a:rPr lang="en-AU">
                <a:latin typeface="Arial" pitchFamily="-84" charset="0"/>
              </a:rPr>
              <a:pPr/>
              <a:t>12</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531813" y="4343400"/>
            <a:ext cx="5788025" cy="4114800"/>
          </a:xfrm>
          <a:noFill/>
          <a:ln/>
        </p:spPr>
        <p:txBody>
          <a:bodyPr/>
          <a:lstStyle/>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182BCB6-0A2E-E443-8CF7-8D5BED0E2386}" type="slidenum">
              <a:rPr lang="en-AU">
                <a:latin typeface="Arial" pitchFamily="-84" charset="0"/>
              </a:rPr>
              <a:pPr/>
              <a:t>13</a:t>
            </a:fld>
            <a:endParaRPr lang="en-AU" dirty="0">
              <a:latin typeface="Arial" pitchFamily="-84"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89B2186-0D37-B24E-9E97-6C8497EBAF96}" type="slidenum">
              <a:rPr lang="en-AU">
                <a:latin typeface="Arial" pitchFamily="-84" charset="0"/>
              </a:rPr>
              <a:pPr/>
              <a:t>14</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6C8DC6-CC24-0544-9018-98EECF959709}" type="slidenum">
              <a:rPr lang="en-AU">
                <a:latin typeface="Arial" pitchFamily="-84" charset="0"/>
              </a:rPr>
              <a:pPr/>
              <a:t>15</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2438" y="4343400"/>
            <a:ext cx="5926137" cy="4487863"/>
          </a:xfrm>
          <a:noFill/>
          <a:ln/>
        </p:spPr>
        <p:txBody>
          <a:bodyPr/>
          <a:lstStyle/>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52FC655-E334-0346-AB29-FC528DBD3C80}" type="slidenum">
              <a:rPr lang="en-AU">
                <a:latin typeface="Arial" pitchFamily="-84" charset="0"/>
              </a:rPr>
              <a:pPr/>
              <a:t>16</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560388" y="4343400"/>
            <a:ext cx="5789612" cy="4478338"/>
          </a:xfrm>
          <a:noFill/>
          <a:ln/>
        </p:spPr>
        <p:txBody>
          <a:bodyPr/>
          <a:lstStyle/>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496AAE9-53D1-4A43-B191-93EBD844FE44}" type="slidenum">
              <a:rPr lang="en-AU">
                <a:latin typeface="Arial" pitchFamily="-84" charset="0"/>
              </a:rPr>
              <a:pPr/>
              <a:t>17</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41338" y="4343400"/>
            <a:ext cx="5768975" cy="4478338"/>
          </a:xfrm>
          <a:noFill/>
          <a:ln/>
        </p:spPr>
        <p:txBody>
          <a:bodyPr/>
          <a:lstStyle/>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68612" name="Slide Number Placeholder 3"/>
          <p:cNvSpPr>
            <a:spLocks noGrp="1"/>
          </p:cNvSpPr>
          <p:nvPr>
            <p:ph type="sldNum" sz="quarter" idx="5"/>
          </p:nvPr>
        </p:nvSpPr>
        <p:spPr>
          <a:noFill/>
        </p:spPr>
        <p:txBody>
          <a:bodyPr/>
          <a:lstStyle/>
          <a:p>
            <a:fld id="{8ED500BF-8E28-0742-B361-B1269BCEEC10}" type="slidenum">
              <a:rPr lang="en-AU" smtClean="0">
                <a:latin typeface="Arial" pitchFamily="-84" charset="0"/>
              </a:rPr>
              <a:pPr/>
              <a:t>21</a:t>
            </a:fld>
            <a:endParaRPr lang="en-AU" dirty="0" smtClean="0">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FCFF3A4-6C18-0A41-93F8-1A99D5893333}" type="slidenum">
              <a:rPr lang="en-AU">
                <a:latin typeface="Arial" pitchFamily="-84" charset="0"/>
              </a:rPr>
              <a:pPr/>
              <a:t>22</a:t>
            </a:fld>
            <a:endParaRPr lang="en-AU" dirty="0">
              <a:latin typeface="Arial" pitchFamily="-8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A20FD6CD-E6BB-4A74-BD83-B9E754C67718}" type="slidenum">
              <a:rPr lang="en-AU" sz="1200"/>
              <a:pPr eaLnBrk="1" hangingPunct="1"/>
              <a:t>2</a:t>
            </a:fld>
            <a:endParaRPr lang="en-AU" sz="1200"/>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23</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24</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25</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26</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27</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28</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29</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30</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31</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32</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E27B185-AD4A-5540-8B30-851C3A4AC8F7}" type="slidenum">
              <a:rPr lang="en-AU">
                <a:latin typeface="Arial" pitchFamily="-84" charset="0"/>
              </a:rPr>
              <a:pPr/>
              <a:t>3</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33</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34</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8461419-8674-ED4E-9B3B-8ECF3E70C8C0}" type="slidenum">
              <a:rPr lang="en-AU">
                <a:latin typeface="Arial" pitchFamily="-84" charset="0"/>
              </a:rPr>
              <a:pPr/>
              <a:t>35</a:t>
            </a:fld>
            <a:endParaRPr lang="en-AU" dirty="0">
              <a:latin typeface="Arial" pitchFamily="-84"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BA5C96EF-EF38-4C0A-A44E-1645E42ABED8}" type="slidenum">
              <a:rPr lang="en-AU" sz="1200"/>
              <a:pPr eaLnBrk="1" hangingPunct="1"/>
              <a:t>37</a:t>
            </a:fld>
            <a:endParaRPr lang="en-AU"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dirty="0" smtClean="0">
                <a:latin typeface="Arial" charset="0"/>
              </a:rPr>
              <a:t>. </a:t>
            </a:r>
            <a:endParaRPr lang="en-AU"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BA5C96EF-EF38-4C0A-A44E-1645E42ABED8}" type="slidenum">
              <a:rPr lang="en-AU" sz="1200"/>
              <a:pPr eaLnBrk="1" hangingPunct="1"/>
              <a:t>39</a:t>
            </a:fld>
            <a:endParaRPr lang="en-AU"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dirty="0" smtClean="0">
                <a:latin typeface="Arial" charset="0"/>
              </a:rPr>
              <a:t>. </a:t>
            </a:r>
            <a:endParaRPr lang="en-AU"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5848A9A1-5D76-4F66-B81D-9D8A90ED0564}" type="slidenum">
              <a:rPr lang="en-AU" sz="1200"/>
              <a:pPr eaLnBrk="1" hangingPunct="1"/>
              <a:t>41</a:t>
            </a:fld>
            <a:endParaRPr lang="en-AU"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5848A9A1-5D76-4F66-B81D-9D8A90ED0564}" type="slidenum">
              <a:rPr lang="en-AU" sz="1200"/>
              <a:pPr eaLnBrk="1" hangingPunct="1"/>
              <a:t>43</a:t>
            </a:fld>
            <a:endParaRPr lang="en-AU"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83D89E2-9AE0-0F4C-88DC-AA61FAADEC83}" type="slidenum">
              <a:rPr lang="en-AU">
                <a:latin typeface="Arial" pitchFamily="-84" charset="0"/>
              </a:rPr>
              <a:pPr/>
              <a:t>44</a:t>
            </a:fld>
            <a:endParaRPr lang="en-AU" dirty="0">
              <a:latin typeface="Arial" pitchFamily="-84" charset="0"/>
            </a:endParaRPr>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7DA3520-43E2-024B-B05F-773B855ACD8E}" type="slidenum">
              <a:rPr lang="en-AU">
                <a:latin typeface="Arial" pitchFamily="-84" charset="0"/>
              </a:rPr>
              <a:pPr/>
              <a:t>45</a:t>
            </a:fld>
            <a:endParaRPr lang="en-AU" dirty="0">
              <a:latin typeface="Arial" pitchFamily="-84" charset="0"/>
            </a:endParaRPr>
          </a:p>
        </p:txBody>
      </p:sp>
      <p:sp>
        <p:nvSpPr>
          <p:cNvPr id="84995" name="Rectangle 1026"/>
          <p:cNvSpPr>
            <a:spLocks noGrp="1" noRot="1" noChangeAspect="1" noChangeArrowheads="1"/>
          </p:cNvSpPr>
          <p:nvPr>
            <p:ph type="sldImg"/>
          </p:nvPr>
        </p:nvSpPr>
        <p:spPr>
          <a:solidFill>
            <a:srgbClr val="FFFFFF"/>
          </a:solidFill>
          <a:ln/>
        </p:spPr>
      </p:sp>
      <p:sp>
        <p:nvSpPr>
          <p:cNvPr id="8499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general, there are three lines of defense against DDoS attacks [CHAN02]: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prevention and preemption (before the attack):  These mechanisms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 the victim to endure attack attempts without denying service to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clients. Techniques include enforcing policies for resource consumption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providing backup resources available on demand. In addition, prevention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modify systems and protocols on the Internet to reduce the possibility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DDoS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detection and filtering (during the attack):  These mechanisms attempt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the attack as it begins and respond immediately. This minimizes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impact of the attack on the target. Detection involves looking for suspicious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patterns of behavior. Response involves filtering out packets likely to be part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source traceback and identification (during and after the attack):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an attempt to identify the source of the attack as a first step in preventing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future attacks. However, this method typically does not yield results fast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enough, if at all, to mitigate an ongoing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challenge in coping with DDoS attacks is the sheer number of ways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they can operate. Thus, DDoS countermeasures must evolve with the threat.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A09B52E-059A-4ED2-8044-D17FE6F4C405}" type="slidenum">
              <a:rPr lang="en-AU" smtClean="0"/>
              <a:pPr/>
              <a:t>48</a:t>
            </a:fld>
            <a:endParaRPr lang="en-AU"/>
          </a:p>
        </p:txBody>
      </p:sp>
    </p:spTree>
    <p:extLst>
      <p:ext uri="{BB962C8B-B14F-4D97-AF65-F5344CB8AC3E}">
        <p14:creationId xmlns:p14="http://schemas.microsoft.com/office/powerpoint/2010/main" val="3402748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5BE2DDE-D830-2E43-873F-AB31E062C846}" type="slidenum">
              <a:rPr lang="en-AU">
                <a:latin typeface="Arial" pitchFamily="-84" charset="0"/>
              </a:rPr>
              <a:pPr/>
              <a:t>4</a:t>
            </a:fld>
            <a:endParaRPr lang="en-AU" dirty="0">
              <a:latin typeface="Arial" pitchFamily="-84" charset="0"/>
            </a:endParaRPr>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DE2BDEC-90F0-F04A-84AA-FDEEF3503781}" type="slidenum">
              <a:rPr lang="en-AU">
                <a:latin typeface="Arial" pitchFamily="-84" charset="0"/>
              </a:rPr>
              <a:pPr/>
              <a:t>5</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4A473BE-07C8-C84D-AB77-25A2665CB2B1}" type="slidenum">
              <a:rPr lang="en-AU">
                <a:latin typeface="Arial" pitchFamily="-84" charset="0"/>
              </a:rPr>
              <a:pPr/>
              <a:t>6</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smtClean="0">
              <a:latin typeface="Arial" pitchFamily="-84" charset="0"/>
              <a:ea typeface="ＭＳ Ｐゴシック" pitchFamily="-84" charset="-128"/>
              <a:cs typeface="ＭＳ Ｐゴシック" pitchFamily="-84" charset="-128"/>
            </a:endParaRPr>
          </a:p>
        </p:txBody>
      </p:sp>
      <p:sp>
        <p:nvSpPr>
          <p:cNvPr id="29700" name="Slide Number Placeholder 3"/>
          <p:cNvSpPr>
            <a:spLocks noGrp="1"/>
          </p:cNvSpPr>
          <p:nvPr>
            <p:ph type="sldNum" sz="quarter" idx="5"/>
          </p:nvPr>
        </p:nvSpPr>
        <p:spPr>
          <a:noFill/>
        </p:spPr>
        <p:txBody>
          <a:bodyPr/>
          <a:lstStyle/>
          <a:p>
            <a:fld id="{30E0AA22-3AAE-B644-9E6B-A4DAA3CCDBB1}" type="slidenum">
              <a:rPr lang="en-AU" smtClean="0">
                <a:latin typeface="Arial" pitchFamily="-84" charset="0"/>
              </a:rPr>
              <a:pPr/>
              <a:t>7</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DFDAB14-630D-794B-B7B0-B1AEF0DC4033}" type="slidenum">
              <a:rPr lang="en-AU">
                <a:latin typeface="Arial" pitchFamily="-84" charset="0"/>
              </a:rPr>
              <a:pPr/>
              <a:t>8</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522288" y="4343400"/>
            <a:ext cx="5797550"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190692A-339B-3F41-A4BD-CE15210AC8BD}" type="slidenum">
              <a:rPr lang="en-AU">
                <a:latin typeface="Arial" pitchFamily="-84" charset="0"/>
              </a:rPr>
              <a:pPr/>
              <a:t>9</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522288" y="4343400"/>
            <a:ext cx="5837237"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6A31D078-C1FD-C04B-8784-9B0EE73F7C4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FDA6E24-177C-E944-A9B8-6952F9AB413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3A57954-7D82-A346-ABA5-5E8CFCAD16C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dirty="0"/>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06E89803-1ED4-3A4F-BD32-2433A46CC5A6}"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dirty="0"/>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84664691-7625-BB4B-A163-F0128982852D}" type="slidenum">
              <a:rPr lang="en-US" smtClean="0"/>
              <a:pPr>
                <a:defRPr/>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pPr>
                <a:defRPr/>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pPr>
                <a:defRPr/>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pPr>
                <a:defRPr/>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F667723-249F-5F47-A024-0ED35B4B9075}"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C08FC56-D4D6-5341-9374-2DA892767B7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F111A01-9689-A34E-8D64-3E8DCDB54F86}"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pPr>
                <a:defRPr/>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5A5406E-4213-4346-8951-373C45B45BA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87DD163-0F45-7942-88CE-41EE9272712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96A024B8-FF00-A14D-AF9D-6D447F54167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D755873-12DA-A244-94A3-EA4BAF86F4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07D901D-1193-624F-B724-0DA5FC0619A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6443082-D8B9-E540-A4E8-0E1D9CCE02A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801E382-F684-2C4D-8DAA-130066B3DEE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0C4943B0-A0A6-4441-8194-A417D7C5CF19}" type="slidenum">
              <a:rPr lang="en-US"/>
              <a:pPr>
                <a:defRPr/>
              </a:pPr>
              <a:t>‹#›</a:t>
            </a:fld>
            <a:endParaRPr lang="en-US" dirty="0"/>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0C4943B0-A0A6-4441-8194-A417D7C5CF19}" type="slidenum">
              <a:rPr lang="en-US" smtClean="0"/>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nytimes.com/2012/06/01/world/middleeast/obama-ordered-wave-of-cyberattacks-against-iran.html?pagewanted=all" TargetMode="External"/><Relationship Id="rId2" Type="http://schemas.openxmlformats.org/officeDocument/2006/relationships/hyperlink" Target="http://vimeo.com/25118844" TargetMode="Externa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2" Type="http://schemas.openxmlformats.org/officeDocument/2006/relationships/hyperlink" Target="http://www.wired.com/threatlevel/2012/05/flam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www.wired.com/threatlevel/2012/03/duqu-mystery-language-solved/"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s://www.owasp.org/index.php/Secure_Coding_Principles"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pPr>
              <a:defRPr/>
            </a:pPr>
            <a:r>
              <a:rPr lang="en-US" dirty="0">
                <a:solidFill>
                  <a:schemeClr val="tx2">
                    <a:lumMod val="10000"/>
                  </a:schemeClr>
                </a:solidFill>
              </a:rPr>
              <a:t>Malicious </a:t>
            </a:r>
            <a:r>
              <a:rPr lang="en-US" dirty="0" smtClean="0">
                <a:solidFill>
                  <a:schemeClr val="tx2">
                    <a:lumMod val="10000"/>
                  </a:schemeClr>
                </a:solidFill>
              </a:rPr>
              <a:t>Software &amp; Secure Coding</a:t>
            </a:r>
            <a:r>
              <a:rPr lang="en-US" dirty="0">
                <a:solidFill>
                  <a:schemeClr val="tx2">
                    <a:lumMod val="10000"/>
                  </a:schemeClr>
                </a:solidFill>
              </a:rPr>
              <a:t/>
            </a:r>
            <a:br>
              <a:rPr lang="en-US" dirty="0">
                <a:solidFill>
                  <a:schemeClr val="tx2">
                    <a:lumMod val="10000"/>
                  </a:schemeClr>
                </a:solidFill>
              </a:rPr>
            </a:br>
            <a:endParaRPr lang="en-US" dirty="0"/>
          </a:p>
        </p:txBody>
      </p:sp>
      <p:sp>
        <p:nvSpPr>
          <p:cNvPr id="19459" name="Subtitle 13"/>
          <p:cNvSpPr>
            <a:spLocks noGrp="1"/>
          </p:cNvSpPr>
          <p:nvPr>
            <p:ph type="subTitle" idx="1"/>
          </p:nvPr>
        </p:nvSpPr>
        <p:spPr/>
        <p:txBody>
          <a:bodyPr>
            <a:normAutofit fontScale="47500" lnSpcReduction="20000"/>
          </a:bodyPr>
          <a:lstStyle/>
          <a:p>
            <a:r>
              <a:rPr lang="en-US" sz="3600" dirty="0"/>
              <a:t>Chapter 10, Stallings Network Security Essentials 5</a:t>
            </a:r>
            <a:r>
              <a:rPr lang="en-US" sz="3600" baseline="30000" dirty="0"/>
              <a:t>th</a:t>
            </a:r>
            <a:r>
              <a:rPr lang="en-US" sz="3600" dirty="0"/>
              <a:t> Edition</a:t>
            </a:r>
            <a:endParaRPr lang="en-US" sz="3600" dirty="0" smtClean="0">
              <a:solidFill>
                <a:schemeClr val="tx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 phases</a:t>
            </a:r>
            <a:endParaRPr lang="en-US" dirty="0"/>
          </a:p>
        </p:txBody>
      </p:sp>
      <p:sp>
        <p:nvSpPr>
          <p:cNvPr id="3" name="Content Placeholder 2"/>
          <p:cNvSpPr>
            <a:spLocks noGrp="1"/>
          </p:cNvSpPr>
          <p:nvPr>
            <p:ph sz="quarter" idx="1"/>
          </p:nvPr>
        </p:nvSpPr>
        <p:spPr>
          <a:xfrm>
            <a:off x="609600" y="1524000"/>
            <a:ext cx="8000999" cy="4648200"/>
          </a:xfrm>
        </p:spPr>
        <p:txBody>
          <a:bodyPr>
            <a:normAutofit/>
          </a:bodyPr>
          <a:lstStyle/>
          <a:p>
            <a:r>
              <a:rPr lang="en-US" dirty="0" smtClean="0">
                <a:solidFill>
                  <a:schemeClr val="tx2">
                    <a:lumMod val="10000"/>
                  </a:schemeClr>
                </a:solidFill>
              </a:rPr>
              <a:t>During its lifetime, a typical virus goes through the following four phases:</a:t>
            </a:r>
          </a:p>
        </p:txBody>
      </p:sp>
      <p:graphicFrame>
        <p:nvGraphicFramePr>
          <p:cNvPr id="5" name="Diagram 4"/>
          <p:cNvGraphicFramePr/>
          <p:nvPr/>
        </p:nvGraphicFramePr>
        <p:xfrm>
          <a:off x="381000" y="2057400"/>
          <a:ext cx="84582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Virus Classification by target</a:t>
            </a:r>
            <a:endParaRPr lang="en-US" dirty="0"/>
          </a:p>
        </p:txBody>
      </p:sp>
      <p:sp>
        <p:nvSpPr>
          <p:cNvPr id="219139" name="Rectangle 3"/>
          <p:cNvSpPr>
            <a:spLocks noGrp="1" noChangeArrowheads="1"/>
          </p:cNvSpPr>
          <p:nvPr>
            <p:ph sz="quarter" idx="1"/>
          </p:nvPr>
        </p:nvSpPr>
        <p:spPr>
          <a:xfrm>
            <a:off x="779463" y="1828800"/>
            <a:ext cx="7583488" cy="762000"/>
          </a:xfrm>
        </p:spPr>
        <p:txBody>
          <a:bodyPr/>
          <a:lstStyle/>
          <a:p>
            <a:r>
              <a:rPr lang="en-US" dirty="0" smtClean="0">
                <a:solidFill>
                  <a:schemeClr val="tx2">
                    <a:lumMod val="10000"/>
                  </a:schemeClr>
                </a:solidFill>
              </a:rPr>
              <a:t>Includes the following categories:</a:t>
            </a:r>
          </a:p>
        </p:txBody>
      </p:sp>
      <p:graphicFrame>
        <p:nvGraphicFramePr>
          <p:cNvPr id="4" name="Diagram 3"/>
          <p:cNvGraphicFramePr/>
          <p:nvPr/>
        </p:nvGraphicFramePr>
        <p:xfrm>
          <a:off x="228600" y="1397000"/>
          <a:ext cx="86868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0" y="62753"/>
            <a:ext cx="9144000" cy="917975"/>
          </a:xfrm>
        </p:spPr>
        <p:txBody>
          <a:bodyPr/>
          <a:lstStyle/>
          <a:p>
            <a:r>
              <a:rPr lang="en-US" dirty="0" smtClean="0"/>
              <a:t>Virus classification by concealment strategy</a:t>
            </a:r>
            <a:endParaRPr lang="en-US" dirty="0"/>
          </a:p>
        </p:txBody>
      </p:sp>
      <p:sp>
        <p:nvSpPr>
          <p:cNvPr id="221187" name="Rectangle 3"/>
          <p:cNvSpPr>
            <a:spLocks noGrp="1" noChangeArrowheads="1"/>
          </p:cNvSpPr>
          <p:nvPr>
            <p:ph sz="quarter" idx="1"/>
          </p:nvPr>
        </p:nvSpPr>
        <p:spPr>
          <a:xfrm>
            <a:off x="533400" y="1524000"/>
            <a:ext cx="8229599" cy="4713312"/>
          </a:xfrm>
        </p:spPr>
        <p:txBody>
          <a:bodyPr>
            <a:normAutofit fontScale="70000" lnSpcReduction="20000"/>
          </a:bodyPr>
          <a:lstStyle/>
          <a:p>
            <a:r>
              <a:rPr lang="en-US" dirty="0" smtClean="0">
                <a:solidFill>
                  <a:schemeClr val="tx2">
                    <a:lumMod val="10000"/>
                  </a:schemeClr>
                </a:solidFill>
              </a:rPr>
              <a:t>Includes the following categories:</a:t>
            </a:r>
          </a:p>
          <a:p>
            <a:pPr lvl="1">
              <a:buClr>
                <a:schemeClr val="bg1"/>
              </a:buClr>
            </a:pPr>
            <a:r>
              <a:rPr lang="en-US" dirty="0" smtClean="0">
                <a:solidFill>
                  <a:schemeClr val="tx2">
                    <a:lumMod val="10000"/>
                  </a:schemeClr>
                </a:solidFill>
              </a:rPr>
              <a:t>Encrypted virus</a:t>
            </a:r>
          </a:p>
          <a:p>
            <a:pPr lvl="2"/>
            <a:r>
              <a:rPr lang="en-US" dirty="0" smtClean="0">
                <a:solidFill>
                  <a:schemeClr val="tx2">
                    <a:lumMod val="10000"/>
                  </a:schemeClr>
                </a:solidFill>
              </a:rPr>
              <a:t>Portion of the virus creates a random encryption key and encrypts the remainder of the virus</a:t>
            </a:r>
          </a:p>
          <a:p>
            <a:pPr lvl="2"/>
            <a:r>
              <a:rPr lang="en-US" dirty="0" smtClean="0">
                <a:solidFill>
                  <a:schemeClr val="tx2">
                    <a:lumMod val="10000"/>
                  </a:schemeClr>
                </a:solidFill>
              </a:rPr>
              <a:t>When an infected program is invoked, the virus uses the stored random key to decrypt the virus</a:t>
            </a:r>
          </a:p>
          <a:p>
            <a:pPr lvl="2"/>
            <a:r>
              <a:rPr lang="en-US" dirty="0" smtClean="0">
                <a:solidFill>
                  <a:schemeClr val="tx2">
                    <a:lumMod val="10000"/>
                  </a:schemeClr>
                </a:solidFill>
              </a:rPr>
              <a:t>When the virus replicates, a different random key is selected</a:t>
            </a:r>
          </a:p>
          <a:p>
            <a:pPr lvl="2"/>
            <a:r>
              <a:rPr lang="en-US" dirty="0" smtClean="0">
                <a:solidFill>
                  <a:schemeClr val="tx2">
                    <a:lumMod val="10000"/>
                  </a:schemeClr>
                </a:solidFill>
              </a:rPr>
              <a:t>Because the bulk of the virus is encrypted with a different key for each instance, there is no constant bit pattern to observe</a:t>
            </a:r>
          </a:p>
          <a:p>
            <a:pPr lvl="1">
              <a:buClr>
                <a:schemeClr val="bg1"/>
              </a:buClr>
            </a:pPr>
            <a:r>
              <a:rPr lang="en-US" dirty="0" smtClean="0">
                <a:solidFill>
                  <a:schemeClr val="tx2">
                    <a:lumMod val="10000"/>
                  </a:schemeClr>
                </a:solidFill>
              </a:rPr>
              <a:t>Stealth virus</a:t>
            </a:r>
          </a:p>
          <a:p>
            <a:pPr lvl="2"/>
            <a:r>
              <a:rPr lang="en-US" dirty="0" smtClean="0">
                <a:solidFill>
                  <a:schemeClr val="tx2">
                    <a:lumMod val="10000"/>
                  </a:schemeClr>
                </a:solidFill>
              </a:rPr>
              <a:t>A form of virus explicitly designed to hide itself from detection by antivirus software</a:t>
            </a:r>
          </a:p>
          <a:p>
            <a:pPr lvl="2"/>
            <a:r>
              <a:rPr lang="en-US" dirty="0" smtClean="0">
                <a:solidFill>
                  <a:schemeClr val="tx2">
                    <a:lumMod val="10000"/>
                  </a:schemeClr>
                </a:solidFill>
              </a:rPr>
              <a:t>The entire virus, not just a payload is hidden</a:t>
            </a:r>
          </a:p>
          <a:p>
            <a:pPr lvl="1">
              <a:buClr>
                <a:schemeClr val="bg1"/>
              </a:buClr>
            </a:pPr>
            <a:r>
              <a:rPr lang="en-US" dirty="0" smtClean="0">
                <a:solidFill>
                  <a:schemeClr val="tx2">
                    <a:lumMod val="10000"/>
                  </a:schemeClr>
                </a:solidFill>
              </a:rPr>
              <a:t>Polymorphic virus</a:t>
            </a:r>
          </a:p>
          <a:p>
            <a:pPr lvl="2"/>
            <a:r>
              <a:rPr lang="en-US" dirty="0" smtClean="0">
                <a:solidFill>
                  <a:schemeClr val="tx2">
                    <a:lumMod val="10000"/>
                  </a:schemeClr>
                </a:solidFill>
              </a:rPr>
              <a:t>A virus that mutates with every infection, making detection by the “signature” of the virus impossible</a:t>
            </a:r>
          </a:p>
          <a:p>
            <a:pPr lvl="1">
              <a:buClr>
                <a:schemeClr val="bg1"/>
              </a:buClr>
            </a:pPr>
            <a:r>
              <a:rPr lang="en-US" dirty="0" smtClean="0">
                <a:solidFill>
                  <a:schemeClr val="tx2">
                    <a:lumMod val="10000"/>
                  </a:schemeClr>
                </a:solidFill>
              </a:rPr>
              <a:t>Metamorphic virus</a:t>
            </a:r>
          </a:p>
          <a:p>
            <a:pPr lvl="2"/>
            <a:r>
              <a:rPr lang="en-US" dirty="0" smtClean="0">
                <a:solidFill>
                  <a:schemeClr val="tx2">
                    <a:lumMod val="10000"/>
                  </a:schemeClr>
                </a:solidFill>
              </a:rPr>
              <a:t>Mutates with every infection</a:t>
            </a:r>
          </a:p>
          <a:p>
            <a:pPr lvl="2"/>
            <a:r>
              <a:rPr lang="en-US" dirty="0" smtClean="0">
                <a:solidFill>
                  <a:schemeClr val="tx2">
                    <a:lumMod val="10000"/>
                  </a:schemeClr>
                </a:solidFill>
              </a:rPr>
              <a:t>Rewrites itself completely at each iteration, increasing the difficulty of detection</a:t>
            </a:r>
          </a:p>
          <a:p>
            <a:pPr lvl="2"/>
            <a:r>
              <a:rPr lang="en-US" dirty="0" smtClean="0">
                <a:solidFill>
                  <a:schemeClr val="tx2">
                    <a:lumMod val="10000"/>
                  </a:schemeClr>
                </a:solidFill>
              </a:rPr>
              <a:t>May change their behavior as well as their appearance</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1119" y="1"/>
            <a:ext cx="9143999" cy="1052736"/>
          </a:xfrm>
        </p:spPr>
        <p:txBody>
          <a:bodyPr/>
          <a:lstStyle/>
          <a:p>
            <a:r>
              <a:rPr lang="en-US" dirty="0" smtClean="0"/>
              <a:t>Macro and scripting viruses</a:t>
            </a:r>
            <a:endParaRPr lang="en-US" dirty="0"/>
          </a:p>
        </p:txBody>
      </p:sp>
      <p:sp>
        <p:nvSpPr>
          <p:cNvPr id="228355" name="Rectangle 3"/>
          <p:cNvSpPr>
            <a:spLocks noGrp="1" noChangeArrowheads="1"/>
          </p:cNvSpPr>
          <p:nvPr>
            <p:ph sz="quarter" idx="1"/>
          </p:nvPr>
        </p:nvSpPr>
        <p:spPr>
          <a:xfrm>
            <a:off x="755576" y="1340768"/>
            <a:ext cx="7583488" cy="4648200"/>
          </a:xfrm>
        </p:spPr>
        <p:txBody>
          <a:bodyPr>
            <a:normAutofit/>
          </a:bodyPr>
          <a:lstStyle/>
          <a:p>
            <a:r>
              <a:rPr lang="en-US" dirty="0" smtClean="0">
                <a:solidFill>
                  <a:schemeClr val="tx2">
                    <a:lumMod val="10000"/>
                  </a:schemeClr>
                </a:solidFill>
              </a:rPr>
              <a:t>Macro viruses infect scripting code used to support active content in a variety of user document types</a:t>
            </a:r>
          </a:p>
          <a:p>
            <a:r>
              <a:rPr lang="en-US" dirty="0" smtClean="0">
                <a:solidFill>
                  <a:schemeClr val="tx2">
                    <a:lumMod val="10000"/>
                  </a:schemeClr>
                </a:solidFill>
              </a:rPr>
              <a:t>Threatening for a number of reasons:</a:t>
            </a:r>
          </a:p>
          <a:p>
            <a:pPr lvl="1">
              <a:buClr>
                <a:schemeClr val="bg1"/>
              </a:buClr>
            </a:pPr>
            <a:r>
              <a:rPr lang="en-US" dirty="0" smtClean="0">
                <a:solidFill>
                  <a:schemeClr val="tx2">
                    <a:lumMod val="10000"/>
                  </a:schemeClr>
                </a:solidFill>
              </a:rPr>
              <a:t>A macro virus is platform independent</a:t>
            </a:r>
          </a:p>
          <a:p>
            <a:pPr lvl="1">
              <a:buClr>
                <a:schemeClr val="bg1"/>
              </a:buClr>
            </a:pPr>
            <a:r>
              <a:rPr lang="en-US" dirty="0" smtClean="0">
                <a:solidFill>
                  <a:schemeClr val="tx2">
                    <a:lumMod val="10000"/>
                  </a:schemeClr>
                </a:solidFill>
              </a:rPr>
              <a:t>Macro viruses infect documents, not executable portions of code</a:t>
            </a:r>
          </a:p>
          <a:p>
            <a:pPr lvl="1">
              <a:buClr>
                <a:schemeClr val="bg1"/>
              </a:buClr>
            </a:pPr>
            <a:r>
              <a:rPr lang="en-US" dirty="0" smtClean="0">
                <a:solidFill>
                  <a:schemeClr val="tx2">
                    <a:lumMod val="10000"/>
                  </a:schemeClr>
                </a:solidFill>
              </a:rPr>
              <a:t>Macro viruses are easily spread, as the documents they exploit are shared in normal use</a:t>
            </a:r>
          </a:p>
          <a:p>
            <a:pPr lvl="1">
              <a:buClr>
                <a:schemeClr val="bg1"/>
              </a:buClr>
            </a:pPr>
            <a:r>
              <a:rPr lang="en-US" dirty="0" smtClean="0">
                <a:solidFill>
                  <a:schemeClr val="tx2">
                    <a:lumMod val="10000"/>
                  </a:schemeClr>
                </a:solidFill>
              </a:rPr>
              <a:t>Because macro viruses infect user documents rather than system programs, traditional file system access controls are of limited use in preventing their spread</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p:txBody>
          <a:bodyPr>
            <a:normAutofit/>
          </a:bodyPr>
          <a:lstStyle/>
          <a:p>
            <a:r>
              <a:rPr lang="en-US" dirty="0" smtClean="0"/>
              <a:t>Worms</a:t>
            </a:r>
            <a:endParaRPr lang="en-US" dirty="0"/>
          </a:p>
        </p:txBody>
      </p:sp>
      <p:sp>
        <p:nvSpPr>
          <p:cNvPr id="230403" name="Rectangle 1027"/>
          <p:cNvSpPr>
            <a:spLocks noGrp="1" noChangeArrowheads="1"/>
          </p:cNvSpPr>
          <p:nvPr>
            <p:ph sz="quarter" idx="1"/>
          </p:nvPr>
        </p:nvSpPr>
        <p:spPr>
          <a:xfrm>
            <a:off x="755576" y="1340768"/>
            <a:ext cx="7583488" cy="4648200"/>
          </a:xfrm>
        </p:spPr>
        <p:txBody>
          <a:bodyPr>
            <a:normAutofit fontScale="92500" lnSpcReduction="10000"/>
          </a:bodyPr>
          <a:lstStyle/>
          <a:p>
            <a:r>
              <a:rPr lang="en-US" dirty="0" smtClean="0">
                <a:solidFill>
                  <a:schemeClr val="tx2">
                    <a:lumMod val="10000"/>
                  </a:schemeClr>
                </a:solidFill>
              </a:rPr>
              <a:t>A program that actively seeks out more machines to infect</a:t>
            </a:r>
          </a:p>
          <a:p>
            <a:pPr lvl="1">
              <a:buClr>
                <a:schemeClr val="bg1"/>
              </a:buClr>
            </a:pPr>
            <a:r>
              <a:rPr lang="en-US" dirty="0" smtClean="0">
                <a:solidFill>
                  <a:schemeClr val="tx2">
                    <a:lumMod val="10000"/>
                  </a:schemeClr>
                </a:solidFill>
              </a:rPr>
              <a:t>Upon activation, the worm may replicate and propagate again</a:t>
            </a:r>
          </a:p>
          <a:p>
            <a:pPr marL="282575" lvl="1" indent="-282575">
              <a:spcBef>
                <a:spcPts val="2000"/>
              </a:spcBef>
              <a:buClrTx/>
            </a:pPr>
            <a:r>
              <a:rPr lang="en-US" sz="2400" dirty="0" smtClean="0">
                <a:solidFill>
                  <a:schemeClr val="tx2">
                    <a:lumMod val="10000"/>
                  </a:schemeClr>
                </a:solidFill>
              </a:rPr>
              <a:t>To replicate itself, a worm uses some means to access remote systems:</a:t>
            </a:r>
          </a:p>
          <a:p>
            <a:pPr marL="565150" lvl="2">
              <a:spcBef>
                <a:spcPts val="2000"/>
              </a:spcBef>
              <a:buClr>
                <a:schemeClr val="bg1"/>
              </a:buClr>
            </a:pPr>
            <a:r>
              <a:rPr lang="en-US" dirty="0" smtClean="0">
                <a:solidFill>
                  <a:schemeClr val="tx2">
                    <a:lumMod val="10000"/>
                  </a:schemeClr>
                </a:solidFill>
              </a:rPr>
              <a:t>Electronic mail or instant messenger facility</a:t>
            </a:r>
          </a:p>
          <a:p>
            <a:pPr marL="565150" lvl="2">
              <a:spcBef>
                <a:spcPts val="2000"/>
              </a:spcBef>
              <a:buClr>
                <a:schemeClr val="bg1"/>
              </a:buClr>
            </a:pPr>
            <a:r>
              <a:rPr lang="en-US" dirty="0" smtClean="0">
                <a:solidFill>
                  <a:schemeClr val="tx2">
                    <a:lumMod val="10000"/>
                  </a:schemeClr>
                </a:solidFill>
              </a:rPr>
              <a:t>File sharing</a:t>
            </a:r>
          </a:p>
          <a:p>
            <a:pPr marL="565150" lvl="2">
              <a:spcBef>
                <a:spcPts val="2000"/>
              </a:spcBef>
              <a:buClr>
                <a:schemeClr val="bg1"/>
              </a:buClr>
            </a:pPr>
            <a:r>
              <a:rPr lang="en-US" dirty="0" smtClean="0">
                <a:solidFill>
                  <a:schemeClr val="tx2">
                    <a:lumMod val="10000"/>
                  </a:schemeClr>
                </a:solidFill>
              </a:rPr>
              <a:t>Remote execution capability</a:t>
            </a:r>
          </a:p>
          <a:p>
            <a:pPr marL="565150" lvl="2">
              <a:spcBef>
                <a:spcPts val="2000"/>
              </a:spcBef>
              <a:buClr>
                <a:schemeClr val="bg1"/>
              </a:buClr>
            </a:pPr>
            <a:r>
              <a:rPr lang="en-US" dirty="0" smtClean="0">
                <a:solidFill>
                  <a:schemeClr val="tx2">
                    <a:lumMod val="10000"/>
                  </a:schemeClr>
                </a:solidFill>
              </a:rPr>
              <a:t>Remote file access or transfer capability</a:t>
            </a:r>
          </a:p>
          <a:p>
            <a:pPr marL="565150" lvl="2">
              <a:spcBef>
                <a:spcPts val="2000"/>
              </a:spcBef>
              <a:buClr>
                <a:schemeClr val="bg1"/>
              </a:buClr>
            </a:pPr>
            <a:r>
              <a:rPr lang="en-US" dirty="0" smtClean="0">
                <a:solidFill>
                  <a:schemeClr val="tx2">
                    <a:lumMod val="10000"/>
                  </a:schemeClr>
                </a:solidFill>
              </a:rPr>
              <a:t>Remote login capability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smtClean="0"/>
              <a:t>Worm phases</a:t>
            </a:r>
            <a:endParaRPr lang="en-US" dirty="0"/>
          </a:p>
        </p:txBody>
      </p:sp>
      <p:sp>
        <p:nvSpPr>
          <p:cNvPr id="238595" name="Rectangle 3"/>
          <p:cNvSpPr>
            <a:spLocks noGrp="1" noChangeArrowheads="1"/>
          </p:cNvSpPr>
          <p:nvPr>
            <p:ph sz="quarter" idx="1"/>
          </p:nvPr>
        </p:nvSpPr>
        <p:spPr>
          <a:xfrm>
            <a:off x="779463" y="1340768"/>
            <a:ext cx="7583488" cy="4608512"/>
          </a:xfrm>
        </p:spPr>
        <p:txBody>
          <a:bodyPr>
            <a:normAutofit fontScale="92500" lnSpcReduction="20000"/>
          </a:bodyPr>
          <a:lstStyle/>
          <a:p>
            <a:r>
              <a:rPr lang="en-US" dirty="0" smtClean="0">
                <a:solidFill>
                  <a:schemeClr val="tx2">
                    <a:lumMod val="10000"/>
                  </a:schemeClr>
                </a:solidFill>
              </a:rPr>
              <a:t>A worm typically uses the same phases as a computer virus:</a:t>
            </a:r>
          </a:p>
          <a:p>
            <a:pPr lvl="1">
              <a:buClr>
                <a:schemeClr val="bg1"/>
              </a:buClr>
            </a:pPr>
            <a:r>
              <a:rPr lang="en-US" dirty="0" smtClean="0">
                <a:solidFill>
                  <a:schemeClr val="tx2">
                    <a:lumMod val="10000"/>
                  </a:schemeClr>
                </a:solidFill>
              </a:rPr>
              <a:t>Dormant</a:t>
            </a:r>
          </a:p>
          <a:p>
            <a:pPr lvl="1">
              <a:buClr>
                <a:schemeClr val="bg1"/>
              </a:buClr>
            </a:pPr>
            <a:r>
              <a:rPr lang="en-US" dirty="0" smtClean="0">
                <a:solidFill>
                  <a:schemeClr val="tx2">
                    <a:lumMod val="10000"/>
                  </a:schemeClr>
                </a:solidFill>
              </a:rPr>
              <a:t>Propagation</a:t>
            </a:r>
          </a:p>
          <a:p>
            <a:pPr lvl="1">
              <a:buClr>
                <a:schemeClr val="bg1"/>
              </a:buClr>
            </a:pPr>
            <a:r>
              <a:rPr lang="en-US" dirty="0" smtClean="0">
                <a:solidFill>
                  <a:schemeClr val="tx2">
                    <a:lumMod val="10000"/>
                  </a:schemeClr>
                </a:solidFill>
              </a:rPr>
              <a:t>Triggering</a:t>
            </a:r>
          </a:p>
          <a:p>
            <a:pPr lvl="1">
              <a:buClr>
                <a:schemeClr val="bg1"/>
              </a:buClr>
            </a:pPr>
            <a:r>
              <a:rPr lang="en-US" dirty="0" smtClean="0">
                <a:solidFill>
                  <a:schemeClr val="tx2">
                    <a:lumMod val="10000"/>
                  </a:schemeClr>
                </a:solidFill>
              </a:rPr>
              <a:t>Execution</a:t>
            </a:r>
          </a:p>
          <a:p>
            <a:r>
              <a:rPr lang="en-US" dirty="0" smtClean="0">
                <a:solidFill>
                  <a:schemeClr val="tx2">
                    <a:lumMod val="10000"/>
                  </a:schemeClr>
                </a:solidFill>
              </a:rPr>
              <a:t>The propagation phase generally performs the following functions:</a:t>
            </a:r>
          </a:p>
          <a:p>
            <a:pPr lvl="1">
              <a:buClr>
                <a:schemeClr val="bg1"/>
              </a:buClr>
            </a:pPr>
            <a:r>
              <a:rPr lang="en-US" dirty="0" smtClean="0">
                <a:solidFill>
                  <a:schemeClr val="tx2">
                    <a:lumMod val="10000"/>
                  </a:schemeClr>
                </a:solidFill>
              </a:rPr>
              <a:t>Search for appropriate access mechanisms to other systems to infect by examining host tables, address books, buddy lists, trusted peers, and other similar repositories of remote system access details</a:t>
            </a:r>
          </a:p>
          <a:p>
            <a:pPr lvl="1">
              <a:buClr>
                <a:schemeClr val="bg1"/>
              </a:buClr>
            </a:pPr>
            <a:r>
              <a:rPr lang="en-US" dirty="0" smtClean="0">
                <a:solidFill>
                  <a:schemeClr val="tx2">
                    <a:lumMod val="10000"/>
                  </a:schemeClr>
                </a:solidFill>
              </a:rPr>
              <a:t>Use the access mechanisms found to transfer a copy of itself to the remote system and cause the copy to be run</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smtClean="0"/>
              <a:t>The Morris worm</a:t>
            </a:r>
            <a:endParaRPr lang="en-US" dirty="0"/>
          </a:p>
        </p:txBody>
      </p:sp>
      <p:sp>
        <p:nvSpPr>
          <p:cNvPr id="243715" name="Rectangle 3"/>
          <p:cNvSpPr>
            <a:spLocks noGrp="1" noChangeArrowheads="1"/>
          </p:cNvSpPr>
          <p:nvPr>
            <p:ph sz="quarter" idx="1"/>
          </p:nvPr>
        </p:nvSpPr>
        <p:spPr>
          <a:xfrm>
            <a:off x="827584" y="1412776"/>
            <a:ext cx="7583488" cy="4724400"/>
          </a:xfrm>
        </p:spPr>
        <p:txBody>
          <a:bodyPr>
            <a:normAutofit fontScale="92500" lnSpcReduction="10000"/>
          </a:bodyPr>
          <a:lstStyle/>
          <a:p>
            <a:r>
              <a:rPr lang="en-US" dirty="0" smtClean="0">
                <a:solidFill>
                  <a:schemeClr val="tx2">
                    <a:lumMod val="10000"/>
                  </a:schemeClr>
                </a:solidFill>
              </a:rPr>
              <a:t>Released onto the Internet by Robert Morris in 1988</a:t>
            </a:r>
          </a:p>
          <a:p>
            <a:r>
              <a:rPr lang="en-US" dirty="0" smtClean="0">
                <a:solidFill>
                  <a:schemeClr val="tx2">
                    <a:lumMod val="10000"/>
                  </a:schemeClr>
                </a:solidFill>
              </a:rPr>
              <a:t>Designed to spread on UNIX systems and used a number of different techniques for propagation</a:t>
            </a:r>
          </a:p>
          <a:p>
            <a:r>
              <a:rPr lang="en-US" dirty="0" smtClean="0">
                <a:solidFill>
                  <a:schemeClr val="tx2">
                    <a:lumMod val="10000"/>
                  </a:schemeClr>
                </a:solidFill>
              </a:rPr>
              <a:t>When a copy began execution its first task was to discover other hosts known to this host that would allow entry from this host</a:t>
            </a:r>
          </a:p>
          <a:p>
            <a:r>
              <a:rPr lang="en-US" dirty="0" smtClean="0">
                <a:solidFill>
                  <a:schemeClr val="tx2">
                    <a:lumMod val="10000"/>
                  </a:schemeClr>
                </a:solidFill>
              </a:rPr>
              <a:t>For each discovered host, the worm tried a number of methods for gaining access:</a:t>
            </a:r>
          </a:p>
          <a:p>
            <a:pPr lvl="1">
              <a:buClr>
                <a:schemeClr val="bg1"/>
              </a:buClr>
            </a:pPr>
            <a:r>
              <a:rPr lang="en-US" dirty="0" smtClean="0">
                <a:solidFill>
                  <a:schemeClr val="tx2">
                    <a:lumMod val="10000"/>
                  </a:schemeClr>
                </a:solidFill>
              </a:rPr>
              <a:t>It attempted to log on to a remote host as a legitimate user</a:t>
            </a:r>
          </a:p>
          <a:p>
            <a:pPr lvl="1">
              <a:buClr>
                <a:schemeClr val="bg1"/>
              </a:buClr>
            </a:pPr>
            <a:r>
              <a:rPr lang="en-US" dirty="0" smtClean="0">
                <a:solidFill>
                  <a:schemeClr val="tx2">
                    <a:lumMod val="10000"/>
                  </a:schemeClr>
                </a:solidFill>
              </a:rPr>
              <a:t>It exploited a bug in the UNIX finger protocol, which reports the whereabouts of a remote user</a:t>
            </a:r>
          </a:p>
          <a:p>
            <a:pPr lvl="1">
              <a:buClr>
                <a:schemeClr val="bg1"/>
              </a:buClr>
            </a:pPr>
            <a:r>
              <a:rPr lang="en-US" dirty="0" smtClean="0">
                <a:solidFill>
                  <a:schemeClr val="tx2">
                    <a:lumMod val="10000"/>
                  </a:schemeClr>
                </a:solidFill>
              </a:rPr>
              <a:t>It exploited a trapdoor in the debug option of the remote process that receives and sends mail</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a:xfrm>
            <a:off x="1560513" y="0"/>
            <a:ext cx="7583487" cy="1282700"/>
          </a:xfrm>
        </p:spPr>
        <p:txBody>
          <a:bodyPr/>
          <a:lstStyle/>
          <a:p>
            <a:r>
              <a:rPr lang="en-US" dirty="0" smtClean="0">
                <a:solidFill>
                  <a:schemeClr val="tx2">
                    <a:lumMod val="10000"/>
                  </a:schemeClr>
                </a:solidFill>
              </a:rPr>
              <a:t>Worm Technology</a:t>
            </a:r>
            <a:endParaRPr lang="en-US" dirty="0">
              <a:solidFill>
                <a:schemeClr val="tx2">
                  <a:lumMod val="10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1142970424"/>
              </p:ext>
            </p:extLst>
          </p:nvPr>
        </p:nvGraphicFramePr>
        <p:xfrm>
          <a:off x="179512" y="1268760"/>
          <a:ext cx="91440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Recent attacks</a:t>
            </a:r>
            <a:endParaRPr lang="en-IE" dirty="0"/>
          </a:p>
        </p:txBody>
      </p:sp>
      <p:sp>
        <p:nvSpPr>
          <p:cNvPr id="3" name="Content Placeholder 2"/>
          <p:cNvSpPr>
            <a:spLocks noGrp="1"/>
          </p:cNvSpPr>
          <p:nvPr>
            <p:ph idx="1"/>
          </p:nvPr>
        </p:nvSpPr>
        <p:spPr/>
        <p:txBody>
          <a:bodyPr/>
          <a:lstStyle/>
          <a:p>
            <a:r>
              <a:rPr lang="en-IE" dirty="0" err="1" smtClean="0"/>
              <a:t>Stuxnet</a:t>
            </a:r>
            <a:r>
              <a:rPr lang="en-IE" dirty="0" smtClean="0"/>
              <a:t> Virus (June 2010)</a:t>
            </a:r>
          </a:p>
          <a:p>
            <a:pPr lvl="1"/>
            <a:r>
              <a:rPr lang="en-IE" dirty="0">
                <a:hlinkClick r:id="rId2"/>
              </a:rPr>
              <a:t>http://</a:t>
            </a:r>
            <a:r>
              <a:rPr lang="en-IE" dirty="0" smtClean="0">
                <a:hlinkClick r:id="rId2"/>
              </a:rPr>
              <a:t>vimeo.com/25118844</a:t>
            </a:r>
            <a:endParaRPr lang="en-IE" dirty="0" smtClean="0"/>
          </a:p>
          <a:p>
            <a:r>
              <a:rPr lang="en-IE" dirty="0" smtClean="0"/>
              <a:t>US Olympic Games</a:t>
            </a:r>
          </a:p>
          <a:p>
            <a:pPr lvl="1"/>
            <a:r>
              <a:rPr lang="en-IE" dirty="0">
                <a:hlinkClick r:id="rId3"/>
              </a:rPr>
              <a:t>http://</a:t>
            </a:r>
            <a:r>
              <a:rPr lang="en-IE" dirty="0" smtClean="0">
                <a:hlinkClick r:id="rId3"/>
              </a:rPr>
              <a:t>www.nytimes.com/2012/06/01/world/middleeast/obama-ordered-wave-of-cyberattacks-against-iran.html?pagewanted=all</a:t>
            </a:r>
            <a:endParaRPr lang="en-IE"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4298051"/>
            <a:ext cx="2543175" cy="1800225"/>
          </a:xfrm>
          <a:prstGeom prst="rect">
            <a:avLst/>
          </a:prstGeom>
        </p:spPr>
      </p:pic>
      <p:sp>
        <p:nvSpPr>
          <p:cNvPr id="5" name="Slide Number Placeholder 4"/>
          <p:cNvSpPr>
            <a:spLocks noGrp="1"/>
          </p:cNvSpPr>
          <p:nvPr>
            <p:ph type="sldNum" sz="quarter" idx="12"/>
          </p:nvPr>
        </p:nvSpPr>
        <p:spPr/>
        <p:txBody>
          <a:bodyPr/>
          <a:lstStyle/>
          <a:p>
            <a:fld id="{C70F1712-E117-444B-A595-087AED5003E8}" type="slidenum">
              <a:rPr lang="en-US" smtClean="0"/>
              <a:pPr/>
              <a:t>18</a:t>
            </a:fld>
            <a:endParaRPr lang="en-US"/>
          </a:p>
        </p:txBody>
      </p:sp>
    </p:spTree>
    <p:extLst>
      <p:ext uri="{BB962C8B-B14F-4D97-AF65-F5344CB8AC3E}">
        <p14:creationId xmlns:p14="http://schemas.microsoft.com/office/powerpoint/2010/main" val="2175440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Recent attacks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Flame (May 2012)</a:t>
            </a:r>
          </a:p>
          <a:p>
            <a:pPr lvl="1"/>
            <a:r>
              <a:rPr lang="en-US" dirty="0" smtClean="0"/>
              <a:t>attacks computers running the Microsoft Windows operating system.</a:t>
            </a:r>
          </a:p>
          <a:p>
            <a:pPr lvl="1"/>
            <a:r>
              <a:rPr lang="en-US" dirty="0"/>
              <a:t>used for </a:t>
            </a:r>
            <a:r>
              <a:rPr lang="en-US" dirty="0" smtClean="0"/>
              <a:t>targeted cyber </a:t>
            </a:r>
            <a:r>
              <a:rPr lang="en-US" dirty="0"/>
              <a:t>espionage in Middle Eastern </a:t>
            </a:r>
            <a:r>
              <a:rPr lang="en-US" dirty="0" smtClean="0"/>
              <a:t>countries.</a:t>
            </a:r>
          </a:p>
          <a:p>
            <a:pPr lvl="1"/>
            <a:r>
              <a:rPr lang="en-US" dirty="0" smtClean="0"/>
              <a:t>spreads over a LAN </a:t>
            </a:r>
            <a:r>
              <a:rPr lang="en-US" dirty="0"/>
              <a:t>or via USB stick. </a:t>
            </a:r>
          </a:p>
          <a:p>
            <a:pPr lvl="1"/>
            <a:r>
              <a:rPr lang="en-US" dirty="0" smtClean="0"/>
              <a:t>records </a:t>
            </a:r>
            <a:r>
              <a:rPr lang="en-US" dirty="0"/>
              <a:t>audio, screenshots, keyboard </a:t>
            </a:r>
            <a:r>
              <a:rPr lang="en-US" dirty="0" smtClean="0"/>
              <a:t>activity, </a:t>
            </a:r>
            <a:r>
              <a:rPr lang="en-US" dirty="0"/>
              <a:t>S</a:t>
            </a:r>
            <a:r>
              <a:rPr lang="en-US" dirty="0" smtClean="0"/>
              <a:t>kype conversations and</a:t>
            </a:r>
            <a:r>
              <a:rPr lang="en-US" dirty="0"/>
              <a:t> network </a:t>
            </a:r>
            <a:r>
              <a:rPr lang="en-US" dirty="0" smtClean="0"/>
              <a:t>traffic.</a:t>
            </a:r>
          </a:p>
          <a:p>
            <a:pPr lvl="1"/>
            <a:r>
              <a:rPr lang="en-US" dirty="0" smtClean="0"/>
              <a:t>victims included </a:t>
            </a:r>
            <a:r>
              <a:rPr lang="en-US" dirty="0"/>
              <a:t>governmental </a:t>
            </a:r>
            <a:r>
              <a:rPr lang="en-US" dirty="0" err="1" smtClean="0"/>
              <a:t>organisations</a:t>
            </a:r>
            <a:r>
              <a:rPr lang="en-US" dirty="0"/>
              <a:t>, educational institutions and private </a:t>
            </a:r>
            <a:r>
              <a:rPr lang="en-US" dirty="0" smtClean="0"/>
              <a:t>individuals.</a:t>
            </a:r>
          </a:p>
          <a:p>
            <a:pPr lvl="1"/>
            <a:r>
              <a:rPr lang="en-US" dirty="0" smtClean="0"/>
              <a:t>65</a:t>
            </a:r>
            <a:r>
              <a:rPr lang="en-US" dirty="0"/>
              <a:t>% of the infections happened in Iran, Israel, Sudan, Syria, Lebanon, Saudi Arabia, and </a:t>
            </a:r>
            <a:r>
              <a:rPr lang="en-US" dirty="0" smtClean="0"/>
              <a:t>Egypt.</a:t>
            </a:r>
          </a:p>
          <a:p>
            <a:pPr lvl="1"/>
            <a:r>
              <a:rPr lang="en-US" dirty="0" smtClean="0"/>
              <a:t>supports </a:t>
            </a:r>
            <a:r>
              <a:rPr lang="en-US" dirty="0"/>
              <a:t>a "kill" command which wipes all traces of the malware </a:t>
            </a:r>
            <a:endParaRPr lang="en-US" dirty="0" smtClean="0"/>
          </a:p>
          <a:p>
            <a:pPr lvl="1"/>
            <a:r>
              <a:rPr lang="en-US" dirty="0" smtClean="0"/>
              <a:t>initial </a:t>
            </a:r>
            <a:r>
              <a:rPr lang="en-US" dirty="0"/>
              <a:t>infections of Flame stopped operating after its public exposure, and the "kill" command was </a:t>
            </a:r>
            <a:r>
              <a:rPr lang="en-US" dirty="0" smtClean="0"/>
              <a:t>sent</a:t>
            </a:r>
          </a:p>
          <a:p>
            <a:pPr lvl="1"/>
            <a:r>
              <a:rPr lang="en-IE" dirty="0">
                <a:hlinkClick r:id="rId2"/>
              </a:rPr>
              <a:t>http://www.wired.com/threatlevel/2012/05/flame/</a:t>
            </a:r>
            <a:endParaRPr lang="en-US" dirty="0"/>
          </a:p>
          <a:p>
            <a:pPr lvl="1"/>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19</a:t>
            </a:fld>
            <a:endParaRPr lang="en-US"/>
          </a:p>
        </p:txBody>
      </p:sp>
    </p:spTree>
    <p:extLst>
      <p:ext uri="{BB962C8B-B14F-4D97-AF65-F5344CB8AC3E}">
        <p14:creationId xmlns:p14="http://schemas.microsoft.com/office/powerpoint/2010/main" val="137978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IE" dirty="0" smtClean="0"/>
              <a:t>Contents </a:t>
            </a:r>
            <a:endParaRPr lang="en-AU" dirty="0" smtClean="0"/>
          </a:p>
        </p:txBody>
      </p:sp>
      <p:sp>
        <p:nvSpPr>
          <p:cNvPr id="20483" name="Rectangle 3"/>
          <p:cNvSpPr>
            <a:spLocks noGrp="1" noChangeArrowheads="1"/>
          </p:cNvSpPr>
          <p:nvPr>
            <p:ph idx="1"/>
          </p:nvPr>
        </p:nvSpPr>
        <p:spPr>
          <a:xfrm>
            <a:off x="539750" y="1484784"/>
            <a:ext cx="8229600" cy="4638204"/>
          </a:xfrm>
        </p:spPr>
        <p:txBody>
          <a:bodyPr>
            <a:normAutofit/>
          </a:bodyPr>
          <a:lstStyle/>
          <a:p>
            <a:pPr eaLnBrk="1" hangingPunct="1">
              <a:lnSpc>
                <a:spcPct val="90000"/>
              </a:lnSpc>
            </a:pPr>
            <a:r>
              <a:rPr lang="en-AU" sz="3200" dirty="0" smtClean="0"/>
              <a:t>Malicious Software</a:t>
            </a:r>
          </a:p>
          <a:p>
            <a:pPr lvl="1">
              <a:lnSpc>
                <a:spcPct val="90000"/>
              </a:lnSpc>
            </a:pPr>
            <a:r>
              <a:rPr lang="en-AU" sz="2800" dirty="0" smtClean="0"/>
              <a:t>Viruses</a:t>
            </a:r>
          </a:p>
          <a:p>
            <a:pPr lvl="1">
              <a:lnSpc>
                <a:spcPct val="90000"/>
              </a:lnSpc>
            </a:pPr>
            <a:r>
              <a:rPr lang="en-AU" sz="2800" dirty="0" smtClean="0"/>
              <a:t>Worms</a:t>
            </a:r>
          </a:p>
          <a:p>
            <a:pPr lvl="1">
              <a:lnSpc>
                <a:spcPct val="90000"/>
              </a:lnSpc>
            </a:pPr>
            <a:r>
              <a:rPr lang="en-AU" sz="2800" dirty="0" smtClean="0"/>
              <a:t>Mobile Code</a:t>
            </a:r>
          </a:p>
          <a:p>
            <a:pPr lvl="1">
              <a:lnSpc>
                <a:spcPct val="90000"/>
              </a:lnSpc>
            </a:pPr>
            <a:r>
              <a:rPr lang="en-AU" sz="2800" dirty="0" smtClean="0"/>
              <a:t>Spam</a:t>
            </a:r>
          </a:p>
          <a:p>
            <a:pPr lvl="1">
              <a:lnSpc>
                <a:spcPct val="90000"/>
              </a:lnSpc>
            </a:pPr>
            <a:r>
              <a:rPr lang="en-AU" sz="2800" dirty="0" smtClean="0"/>
              <a:t>Trojan horses</a:t>
            </a:r>
          </a:p>
          <a:p>
            <a:pPr lvl="1">
              <a:lnSpc>
                <a:spcPct val="90000"/>
              </a:lnSpc>
            </a:pPr>
            <a:r>
              <a:rPr lang="en-AU" sz="2800" dirty="0" smtClean="0"/>
              <a:t>Distributed DOS</a:t>
            </a:r>
          </a:p>
          <a:p>
            <a:pPr lvl="1">
              <a:lnSpc>
                <a:spcPct val="90000"/>
              </a:lnSpc>
            </a:pPr>
            <a:r>
              <a:rPr lang="en-AU" sz="2800" dirty="0" smtClean="0"/>
              <a:t>Countermeasures</a:t>
            </a:r>
          </a:p>
          <a:p>
            <a:pPr>
              <a:lnSpc>
                <a:spcPct val="90000"/>
              </a:lnSpc>
            </a:pPr>
            <a:r>
              <a:rPr lang="en-AU" sz="3200" dirty="0" smtClean="0"/>
              <a:t>Secure Coding</a:t>
            </a:r>
          </a:p>
          <a:p>
            <a:pPr lvl="1">
              <a:lnSpc>
                <a:spcPct val="90000"/>
              </a:lnSpc>
            </a:pPr>
            <a:endParaRPr lang="en-AU" dirty="0" smtClean="0"/>
          </a:p>
        </p:txBody>
      </p:sp>
      <p:sp>
        <p:nvSpPr>
          <p:cNvPr id="2" name="Slide Number Placeholder 1"/>
          <p:cNvSpPr>
            <a:spLocks noGrp="1"/>
          </p:cNvSpPr>
          <p:nvPr>
            <p:ph type="sldNum" sz="quarter" idx="12"/>
          </p:nvPr>
        </p:nvSpPr>
        <p:spPr/>
        <p:txBody>
          <a:bodyPr/>
          <a:lstStyle/>
          <a:p>
            <a:fld id="{C70F1712-E117-444B-A595-087AED5003E8}" type="slidenum">
              <a:rPr lang="en-US" smtClean="0"/>
              <a:pPr/>
              <a:t>2</a:t>
            </a:fld>
            <a:endParaRPr lang="en-US"/>
          </a:p>
        </p:txBody>
      </p:sp>
    </p:spTree>
    <p:extLst>
      <p:ext uri="{BB962C8B-B14F-4D97-AF65-F5344CB8AC3E}">
        <p14:creationId xmlns:p14="http://schemas.microsoft.com/office/powerpoint/2010/main" val="2398816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Recent attacks</a:t>
            </a:r>
            <a:endParaRPr lang="en-IE" dirty="0"/>
          </a:p>
        </p:txBody>
      </p:sp>
      <p:sp>
        <p:nvSpPr>
          <p:cNvPr id="3" name="Content Placeholder 2"/>
          <p:cNvSpPr>
            <a:spLocks noGrp="1"/>
          </p:cNvSpPr>
          <p:nvPr>
            <p:ph idx="1"/>
          </p:nvPr>
        </p:nvSpPr>
        <p:spPr/>
        <p:txBody>
          <a:bodyPr>
            <a:normAutofit/>
          </a:bodyPr>
          <a:lstStyle/>
          <a:p>
            <a:r>
              <a:rPr lang="en-IE" dirty="0" err="1" smtClean="0"/>
              <a:t>DuQu</a:t>
            </a:r>
            <a:r>
              <a:rPr lang="en-IE" dirty="0" smtClean="0"/>
              <a:t> ( Sep 2011)</a:t>
            </a:r>
          </a:p>
          <a:p>
            <a:r>
              <a:rPr lang="en-IE" dirty="0" smtClean="0"/>
              <a:t>Related to </a:t>
            </a:r>
            <a:r>
              <a:rPr lang="en-IE" dirty="0" err="1" smtClean="0"/>
              <a:t>Stuxnet</a:t>
            </a:r>
            <a:r>
              <a:rPr lang="en-US" dirty="0"/>
              <a:t> </a:t>
            </a:r>
            <a:r>
              <a:rPr lang="en-US" dirty="0" smtClean="0"/>
              <a:t>experts </a:t>
            </a:r>
            <a:r>
              <a:rPr lang="en-US" dirty="0"/>
              <a:t>compared the similarities and found three of interest:</a:t>
            </a:r>
          </a:p>
          <a:p>
            <a:pPr lvl="1"/>
            <a:r>
              <a:rPr lang="en-US" dirty="0"/>
              <a:t>The installer exploits zero-day Windows kernel vulnerability(</a:t>
            </a:r>
            <a:r>
              <a:rPr lang="en-US" dirty="0" err="1"/>
              <a:t>ies</a:t>
            </a:r>
            <a:r>
              <a:rPr lang="en-US" dirty="0"/>
              <a:t>).</a:t>
            </a:r>
          </a:p>
          <a:p>
            <a:pPr lvl="1"/>
            <a:r>
              <a:rPr lang="en-US" dirty="0"/>
              <a:t>Components are signed with stolen digital keys.</a:t>
            </a:r>
          </a:p>
          <a:p>
            <a:pPr lvl="1"/>
            <a:r>
              <a:rPr lang="en-US" dirty="0" err="1"/>
              <a:t>Duqu</a:t>
            </a:r>
            <a:r>
              <a:rPr lang="en-US" dirty="0"/>
              <a:t> and </a:t>
            </a:r>
            <a:r>
              <a:rPr lang="en-US" dirty="0" err="1"/>
              <a:t>Stuxnet</a:t>
            </a:r>
            <a:r>
              <a:rPr lang="en-US" dirty="0"/>
              <a:t> are both highly targeted and related to the nuclear program of Iran</a:t>
            </a:r>
            <a:r>
              <a:rPr lang="en-US" dirty="0" smtClean="0"/>
              <a:t>.</a:t>
            </a:r>
            <a:endParaRPr lang="en-IE" dirty="0" smtClean="0"/>
          </a:p>
          <a:p>
            <a:r>
              <a:rPr lang="en-IE" dirty="0" smtClean="0"/>
              <a:t>Mystery language solved</a:t>
            </a:r>
          </a:p>
          <a:p>
            <a:pPr lvl="1"/>
            <a:r>
              <a:rPr lang="en-IE" dirty="0">
                <a:hlinkClick r:id="rId2"/>
              </a:rPr>
              <a:t>http://www.wired.com/threatlevel/2012/03/duqu-mystery-language-solved/</a:t>
            </a:r>
            <a:endParaRPr lang="en-IE" dirty="0" smtClean="0"/>
          </a:p>
        </p:txBody>
      </p:sp>
      <p:sp>
        <p:nvSpPr>
          <p:cNvPr id="4" name="Slide Number Placeholder 3"/>
          <p:cNvSpPr>
            <a:spLocks noGrp="1"/>
          </p:cNvSpPr>
          <p:nvPr>
            <p:ph type="sldNum" sz="quarter" idx="12"/>
          </p:nvPr>
        </p:nvSpPr>
        <p:spPr/>
        <p:txBody>
          <a:bodyPr/>
          <a:lstStyle/>
          <a:p>
            <a:fld id="{C70F1712-E117-444B-A595-087AED5003E8}" type="slidenum">
              <a:rPr lang="en-US" smtClean="0"/>
              <a:pPr/>
              <a:t>20</a:t>
            </a:fld>
            <a:endParaRPr lang="en-US"/>
          </a:p>
        </p:txBody>
      </p:sp>
    </p:spTree>
    <p:extLst>
      <p:ext uri="{BB962C8B-B14F-4D97-AF65-F5344CB8AC3E}">
        <p14:creationId xmlns:p14="http://schemas.microsoft.com/office/powerpoint/2010/main" val="3639754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code	</a:t>
            </a:r>
          </a:p>
        </p:txBody>
      </p:sp>
      <p:sp>
        <p:nvSpPr>
          <p:cNvPr id="3" name="Content Placeholder 2"/>
          <p:cNvSpPr>
            <a:spLocks noGrp="1"/>
          </p:cNvSpPr>
          <p:nvPr>
            <p:ph sz="quarter" idx="1"/>
          </p:nvPr>
        </p:nvSpPr>
        <p:spPr>
          <a:xfrm>
            <a:off x="457200" y="1524000"/>
            <a:ext cx="8153399" cy="4785320"/>
          </a:xfrm>
        </p:spPr>
        <p:txBody>
          <a:bodyPr>
            <a:normAutofit fontScale="77500" lnSpcReduction="20000"/>
          </a:bodyPr>
          <a:lstStyle/>
          <a:p>
            <a:r>
              <a:rPr lang="en-US" dirty="0" smtClean="0">
                <a:solidFill>
                  <a:schemeClr val="tx2">
                    <a:lumMod val="10000"/>
                  </a:schemeClr>
                </a:solidFill>
              </a:rPr>
              <a:t>Refers to programs that can be shipped unchanged to a heterogeneous collection of platforms and execute with identical semantics</a:t>
            </a:r>
          </a:p>
          <a:p>
            <a:r>
              <a:rPr lang="en-US" dirty="0" smtClean="0">
                <a:solidFill>
                  <a:schemeClr val="tx2">
                    <a:lumMod val="10000"/>
                  </a:schemeClr>
                </a:solidFill>
              </a:rPr>
              <a:t>Transmitted from a remote system to a local system and then executed on the local system without the user’s explicit instruction</a:t>
            </a:r>
          </a:p>
          <a:p>
            <a:r>
              <a:rPr lang="en-US" dirty="0" smtClean="0">
                <a:solidFill>
                  <a:schemeClr val="tx2">
                    <a:lumMod val="10000"/>
                  </a:schemeClr>
                </a:solidFill>
              </a:rPr>
              <a:t>Often acts as a mechanism for a virus, worm, or Trojan horse to be transmitted to the user’s workstation</a:t>
            </a:r>
          </a:p>
          <a:p>
            <a:r>
              <a:rPr lang="en-US" dirty="0" smtClean="0">
                <a:solidFill>
                  <a:schemeClr val="tx2">
                    <a:lumMod val="10000"/>
                  </a:schemeClr>
                </a:solidFill>
              </a:rPr>
              <a:t>Popular vehicles for mobile code include:  Java applets, ActiveX, JavaScript, VBScript</a:t>
            </a:r>
          </a:p>
          <a:p>
            <a:endParaRPr lang="en-US" dirty="0" smtClean="0">
              <a:solidFill>
                <a:schemeClr val="tx2">
                  <a:lumMod val="10000"/>
                </a:schemeClr>
              </a:solidFill>
            </a:endParaRPr>
          </a:p>
          <a:p>
            <a:r>
              <a:rPr lang="en-US" dirty="0" smtClean="0">
                <a:solidFill>
                  <a:schemeClr val="tx2">
                    <a:lumMod val="10000"/>
                  </a:schemeClr>
                </a:solidFill>
              </a:rPr>
              <a:t>The most common ways of using mobile code for malicious operations on local system are: </a:t>
            </a:r>
          </a:p>
          <a:p>
            <a:pPr lvl="1">
              <a:buClr>
                <a:schemeClr val="bg1"/>
              </a:buClr>
            </a:pPr>
            <a:r>
              <a:rPr lang="en-US" dirty="0" smtClean="0">
                <a:solidFill>
                  <a:schemeClr val="tx2">
                    <a:lumMod val="10000"/>
                  </a:schemeClr>
                </a:solidFill>
              </a:rPr>
              <a:t>Cross-site scripting</a:t>
            </a:r>
          </a:p>
          <a:p>
            <a:pPr lvl="1">
              <a:buClr>
                <a:schemeClr val="bg1"/>
              </a:buClr>
            </a:pPr>
            <a:r>
              <a:rPr lang="en-US" dirty="0" smtClean="0">
                <a:solidFill>
                  <a:schemeClr val="tx2">
                    <a:lumMod val="10000"/>
                  </a:schemeClr>
                </a:solidFill>
              </a:rPr>
              <a:t>Interactive and dynamic Web sites</a:t>
            </a:r>
          </a:p>
          <a:p>
            <a:pPr lvl="1">
              <a:buClr>
                <a:schemeClr val="bg1"/>
              </a:buClr>
            </a:pPr>
            <a:r>
              <a:rPr lang="en-US" dirty="0" smtClean="0">
                <a:solidFill>
                  <a:schemeClr val="tx2">
                    <a:lumMod val="10000"/>
                  </a:schemeClr>
                </a:solidFill>
              </a:rPr>
              <a:t>E-mail attachments</a:t>
            </a:r>
          </a:p>
          <a:p>
            <a:pPr lvl="1">
              <a:buClr>
                <a:schemeClr val="bg1"/>
              </a:buClr>
            </a:pPr>
            <a:r>
              <a:rPr lang="en-US" dirty="0" smtClean="0">
                <a:solidFill>
                  <a:schemeClr val="tx2">
                    <a:lumMod val="10000"/>
                  </a:schemeClr>
                </a:solidFill>
              </a:rPr>
              <a:t>Downloads from untrusted sites or of untrusted software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dirty="0" smtClean="0"/>
              <a:t>Drive-by-downloads</a:t>
            </a:r>
            <a:endParaRPr lang="en-US" dirty="0"/>
          </a:p>
        </p:txBody>
      </p:sp>
      <p:sp>
        <p:nvSpPr>
          <p:cNvPr id="247811" name="Rectangle 3"/>
          <p:cNvSpPr>
            <a:spLocks noGrp="1" noChangeArrowheads="1"/>
          </p:cNvSpPr>
          <p:nvPr>
            <p:ph sz="quarter" idx="1"/>
          </p:nvPr>
        </p:nvSpPr>
        <p:spPr/>
        <p:txBody>
          <a:bodyPr>
            <a:normAutofit/>
          </a:bodyPr>
          <a:lstStyle/>
          <a:p>
            <a:r>
              <a:rPr lang="en-US" dirty="0" smtClean="0">
                <a:solidFill>
                  <a:schemeClr val="tx2">
                    <a:lumMod val="10000"/>
                  </a:schemeClr>
                </a:solidFill>
              </a:rPr>
              <a:t>Exploits browser vulnerabilities so that when the user views a Web page controlled by the attacker, it contains code that exploits the browser bug to download and install malware on the system without the user’s knowledge or consent</a:t>
            </a:r>
          </a:p>
          <a:p>
            <a:r>
              <a:rPr lang="en-US" dirty="0" smtClean="0">
                <a:solidFill>
                  <a:schemeClr val="tx2">
                    <a:lumMod val="10000"/>
                  </a:schemeClr>
                </a:solidFill>
              </a:rPr>
              <a:t>Does not actively propagate as a worm does, but rather waits for unsuspecting users to visit the malicious Web page in order to spread to their systems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a:t>
            </a:r>
            <a:endParaRPr lang="en-US" dirty="0"/>
          </a:p>
        </p:txBody>
      </p:sp>
      <p:sp>
        <p:nvSpPr>
          <p:cNvPr id="3" name="Content Placeholder 2"/>
          <p:cNvSpPr>
            <a:spLocks noGrp="1"/>
          </p:cNvSpPr>
          <p:nvPr>
            <p:ph sz="quarter" idx="1"/>
          </p:nvPr>
        </p:nvSpPr>
        <p:spPr>
          <a:xfrm>
            <a:off x="779463" y="1340768"/>
            <a:ext cx="7583488" cy="5212432"/>
          </a:xfrm>
        </p:spPr>
        <p:txBody>
          <a:bodyPr>
            <a:normAutofit lnSpcReduction="10000"/>
          </a:bodyPr>
          <a:lstStyle/>
          <a:p>
            <a:r>
              <a:rPr lang="en-US" dirty="0" smtClean="0">
                <a:solidFill>
                  <a:schemeClr val="tx2">
                    <a:lumMod val="10000"/>
                  </a:schemeClr>
                </a:solidFill>
              </a:rPr>
              <a:t>Unsolicited bulk e-mail</a:t>
            </a:r>
          </a:p>
          <a:p>
            <a:r>
              <a:rPr lang="en-US" dirty="0" smtClean="0">
                <a:solidFill>
                  <a:schemeClr val="tx2">
                    <a:lumMod val="10000"/>
                  </a:schemeClr>
                </a:solidFill>
              </a:rPr>
              <a:t>Imposes significant costs on both the network infrastructure needed to relay this traffic and on users who need to filter their legitimate e-mails</a:t>
            </a:r>
          </a:p>
          <a:p>
            <a:r>
              <a:rPr lang="en-US" dirty="0" smtClean="0">
                <a:solidFill>
                  <a:schemeClr val="tx2">
                    <a:lumMod val="10000"/>
                  </a:schemeClr>
                </a:solidFill>
              </a:rPr>
              <a:t>Most recent spam is sent by botnets using compromised user systems</a:t>
            </a:r>
          </a:p>
          <a:p>
            <a:r>
              <a:rPr lang="en-US" dirty="0" smtClean="0">
                <a:solidFill>
                  <a:schemeClr val="tx2">
                    <a:lumMod val="10000"/>
                  </a:schemeClr>
                </a:solidFill>
              </a:rPr>
              <a:t>Is a significant carrier of malware</a:t>
            </a:r>
          </a:p>
          <a:p>
            <a:r>
              <a:rPr lang="en-US" dirty="0" smtClean="0">
                <a:solidFill>
                  <a:schemeClr val="tx2">
                    <a:lumMod val="10000"/>
                  </a:schemeClr>
                </a:solidFill>
              </a:rPr>
              <a:t>May be used in a phishing attack</a:t>
            </a:r>
          </a:p>
          <a:p>
            <a:r>
              <a:rPr lang="en-US" dirty="0" smtClean="0">
                <a:solidFill>
                  <a:schemeClr val="tx2">
                    <a:lumMod val="10000"/>
                  </a:schemeClr>
                </a:solidFill>
              </a:rPr>
              <a:t>Although a significant security concern, in many cases it requires the user’s active choice to view the e-mail and any attached document or to permit the installation of some program, in order for the compromise to occur</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horses</a:t>
            </a:r>
            <a:endParaRPr lang="en-US" dirty="0"/>
          </a:p>
        </p:txBody>
      </p:sp>
      <p:sp>
        <p:nvSpPr>
          <p:cNvPr id="3" name="Content Placeholder 2"/>
          <p:cNvSpPr>
            <a:spLocks noGrp="1"/>
          </p:cNvSpPr>
          <p:nvPr>
            <p:ph sz="quarter" idx="1"/>
          </p:nvPr>
        </p:nvSpPr>
        <p:spPr>
          <a:xfrm>
            <a:off x="683568" y="1440904"/>
            <a:ext cx="7848599" cy="4724400"/>
          </a:xfrm>
        </p:spPr>
        <p:txBody>
          <a:bodyPr>
            <a:normAutofit/>
          </a:bodyPr>
          <a:lstStyle/>
          <a:p>
            <a:r>
              <a:rPr lang="en-US" dirty="0" smtClean="0">
                <a:solidFill>
                  <a:schemeClr val="tx2">
                    <a:lumMod val="10000"/>
                  </a:schemeClr>
                </a:solidFill>
              </a:rPr>
              <a:t>Is a useful, or apparently useful, program or utility containing hidden code that, when invoked, performs some unwanted or harmful function</a:t>
            </a:r>
          </a:p>
          <a:p>
            <a:r>
              <a:rPr lang="en-US" dirty="0" smtClean="0">
                <a:solidFill>
                  <a:schemeClr val="tx2">
                    <a:lumMod val="10000"/>
                  </a:schemeClr>
                </a:solidFill>
              </a:rPr>
              <a:t>Can be used to accomplish functions indirectly that the attacker could not accomplish directly</a:t>
            </a:r>
          </a:p>
          <a:p>
            <a:r>
              <a:rPr lang="en-US" dirty="0" smtClean="0">
                <a:solidFill>
                  <a:schemeClr val="tx2">
                    <a:lumMod val="10000"/>
                  </a:schemeClr>
                </a:solidFill>
              </a:rPr>
              <a:t>Fit into one of three models:</a:t>
            </a:r>
          </a:p>
        </p:txBody>
      </p:sp>
      <p:graphicFrame>
        <p:nvGraphicFramePr>
          <p:cNvPr id="4" name="Diagram 3"/>
          <p:cNvGraphicFramePr/>
          <p:nvPr>
            <p:extLst>
              <p:ext uri="{D42A27DB-BD31-4B8C-83A1-F6EECF244321}">
                <p14:modId xmlns:p14="http://schemas.microsoft.com/office/powerpoint/2010/main" val="3955059750"/>
              </p:ext>
            </p:extLst>
          </p:nvPr>
        </p:nvGraphicFramePr>
        <p:xfrm>
          <a:off x="971600" y="4149080"/>
          <a:ext cx="73152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Payload – </a:t>
            </a:r>
            <a:br>
              <a:rPr lang="en-US" dirty="0" smtClean="0"/>
            </a:br>
            <a:r>
              <a:rPr lang="en-US" dirty="0" smtClean="0"/>
              <a:t>system corruption</a:t>
            </a:r>
            <a:endParaRPr lang="en-US" dirty="0"/>
          </a:p>
        </p:txBody>
      </p:sp>
      <p:sp>
        <p:nvSpPr>
          <p:cNvPr id="3" name="Content Placeholder 2"/>
          <p:cNvSpPr>
            <a:spLocks noGrp="1"/>
          </p:cNvSpPr>
          <p:nvPr>
            <p:ph sz="quarter" idx="1"/>
          </p:nvPr>
        </p:nvSpPr>
        <p:spPr>
          <a:xfrm>
            <a:off x="539552" y="1484784"/>
            <a:ext cx="8153400" cy="4336504"/>
          </a:xfrm>
        </p:spPr>
        <p:txBody>
          <a:bodyPr>
            <a:normAutofit fontScale="85000" lnSpcReduction="20000"/>
          </a:bodyPr>
          <a:lstStyle/>
          <a:p>
            <a:r>
              <a:rPr lang="en-US" dirty="0" smtClean="0">
                <a:solidFill>
                  <a:schemeClr val="tx2">
                    <a:lumMod val="10000"/>
                  </a:schemeClr>
                </a:solidFill>
              </a:rPr>
              <a:t>Once malware is active on the target system, the next concern is what actions it will take on this system</a:t>
            </a:r>
          </a:p>
          <a:p>
            <a:r>
              <a:rPr lang="en-US" dirty="0" smtClean="0">
                <a:solidFill>
                  <a:schemeClr val="tx2">
                    <a:lumMod val="10000"/>
                  </a:schemeClr>
                </a:solidFill>
              </a:rPr>
              <a:t>Examples:</a:t>
            </a:r>
          </a:p>
          <a:p>
            <a:pPr lvl="1">
              <a:buClr>
                <a:schemeClr val="bg1"/>
              </a:buClr>
            </a:pPr>
            <a:r>
              <a:rPr lang="en-US" dirty="0" smtClean="0">
                <a:solidFill>
                  <a:schemeClr val="tx2">
                    <a:lumMod val="10000"/>
                  </a:schemeClr>
                </a:solidFill>
              </a:rPr>
              <a:t>Data destruction on the infected system when certain trigger conditions were met</a:t>
            </a:r>
          </a:p>
          <a:p>
            <a:pPr lvl="1">
              <a:buClr>
                <a:schemeClr val="bg1"/>
              </a:buClr>
            </a:pPr>
            <a:r>
              <a:rPr lang="en-US" dirty="0" smtClean="0">
                <a:solidFill>
                  <a:schemeClr val="tx2">
                    <a:lumMod val="10000"/>
                  </a:schemeClr>
                </a:solidFill>
              </a:rPr>
              <a:t>Display unwanted messages or content on the user’s system when triggered</a:t>
            </a:r>
          </a:p>
          <a:p>
            <a:pPr lvl="1">
              <a:buClr>
                <a:schemeClr val="bg1"/>
              </a:buClr>
            </a:pPr>
            <a:r>
              <a:rPr lang="en-US" dirty="0" smtClean="0">
                <a:solidFill>
                  <a:schemeClr val="tx2">
                    <a:lumMod val="10000"/>
                  </a:schemeClr>
                </a:solidFill>
              </a:rPr>
              <a:t>Encrypt the user’s data and demand payment in order to access the key needed to recover this information (ransomware)</a:t>
            </a:r>
          </a:p>
          <a:p>
            <a:pPr lvl="1">
              <a:buClr>
                <a:schemeClr val="bg1"/>
              </a:buClr>
            </a:pPr>
            <a:r>
              <a:rPr lang="en-US" dirty="0" smtClean="0">
                <a:solidFill>
                  <a:schemeClr val="tx2">
                    <a:lumMod val="10000"/>
                  </a:schemeClr>
                </a:solidFill>
              </a:rPr>
              <a:t>Inflict real-world damage on the system</a:t>
            </a:r>
          </a:p>
          <a:p>
            <a:pPr lvl="2"/>
            <a:r>
              <a:rPr lang="en-US" dirty="0" smtClean="0">
                <a:solidFill>
                  <a:schemeClr val="tx2">
                    <a:lumMod val="10000"/>
                  </a:schemeClr>
                </a:solidFill>
              </a:rPr>
              <a:t>Attempt to rewrite the BIOS code used to initially boot the computer</a:t>
            </a:r>
          </a:p>
          <a:p>
            <a:pPr lvl="2"/>
            <a:r>
              <a:rPr lang="en-US" dirty="0" smtClean="0">
                <a:solidFill>
                  <a:schemeClr val="tx2">
                    <a:lumMod val="10000"/>
                  </a:schemeClr>
                </a:solidFill>
              </a:rPr>
              <a:t>Target specific industrial control system software</a:t>
            </a:r>
          </a:p>
          <a:p>
            <a:pPr lvl="1">
              <a:buClr>
                <a:schemeClr val="bg1"/>
              </a:buClr>
            </a:pPr>
            <a:r>
              <a:rPr lang="en-US" sz="2162" dirty="0" smtClean="0">
                <a:solidFill>
                  <a:schemeClr val="tx2">
                    <a:lumMod val="10000"/>
                  </a:schemeClr>
                </a:solidFill>
              </a:rPr>
              <a:t>Logic bomb</a:t>
            </a:r>
          </a:p>
          <a:p>
            <a:pPr lvl="2"/>
            <a:r>
              <a:rPr lang="en-US" dirty="0" smtClean="0">
                <a:solidFill>
                  <a:schemeClr val="tx2">
                    <a:lumMod val="10000"/>
                  </a:schemeClr>
                </a:solidFill>
              </a:rPr>
              <a:t>Code embedded in the malware that is set to “explode” when certain conditions are met</a:t>
            </a:r>
          </a:p>
          <a:p>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Payload –</a:t>
            </a:r>
            <a:br>
              <a:rPr lang="en-US" dirty="0" smtClean="0"/>
            </a:br>
            <a:r>
              <a:rPr lang="en-US" dirty="0" smtClean="0"/>
              <a:t>attack agent</a:t>
            </a:r>
            <a:endParaRPr lang="en-US" dirty="0"/>
          </a:p>
        </p:txBody>
      </p:sp>
      <p:sp>
        <p:nvSpPr>
          <p:cNvPr id="3" name="Content Placeholder 2"/>
          <p:cNvSpPr>
            <a:spLocks noGrp="1"/>
          </p:cNvSpPr>
          <p:nvPr>
            <p:ph sz="quarter" idx="1"/>
          </p:nvPr>
        </p:nvSpPr>
        <p:spPr/>
        <p:txBody>
          <a:bodyPr/>
          <a:lstStyle/>
          <a:p>
            <a:r>
              <a:rPr lang="en-US" dirty="0" smtClean="0">
                <a:solidFill>
                  <a:schemeClr val="tx2">
                    <a:lumMod val="10000"/>
                  </a:schemeClr>
                </a:solidFill>
              </a:rPr>
              <a:t>Malware subverts the computational and network resources of the infected system for use by the attacker</a:t>
            </a:r>
          </a:p>
          <a:p>
            <a:pPr lvl="1">
              <a:buClr>
                <a:schemeClr val="bg1"/>
              </a:buClr>
            </a:pPr>
            <a:r>
              <a:rPr lang="en-US" dirty="0" smtClean="0">
                <a:solidFill>
                  <a:schemeClr val="tx2">
                    <a:lumMod val="10000"/>
                  </a:schemeClr>
                </a:solidFill>
              </a:rPr>
              <a:t>Bot (robot), zombie, drone</a:t>
            </a:r>
          </a:p>
          <a:p>
            <a:pPr lvl="1">
              <a:buClr>
                <a:schemeClr val="bg1"/>
              </a:buClr>
            </a:pPr>
            <a:r>
              <a:rPr lang="en-US" dirty="0" smtClean="0">
                <a:solidFill>
                  <a:schemeClr val="tx2">
                    <a:lumMod val="10000"/>
                  </a:schemeClr>
                </a:solidFill>
              </a:rPr>
              <a:t>Secretly takes over another Internet-attached computer and then uses that computer to launch or manage attacks that are difficult to trace to the bot’s creator</a:t>
            </a:r>
          </a:p>
          <a:p>
            <a:r>
              <a:rPr lang="en-US" dirty="0" smtClean="0">
                <a:solidFill>
                  <a:schemeClr val="tx2">
                    <a:lumMod val="10000"/>
                  </a:schemeClr>
                </a:solidFill>
              </a:rPr>
              <a:t>A </a:t>
            </a:r>
            <a:r>
              <a:rPr lang="en-US" i="1" dirty="0" smtClean="0">
                <a:solidFill>
                  <a:schemeClr val="tx2">
                    <a:lumMod val="10000"/>
                  </a:schemeClr>
                </a:solidFill>
              </a:rPr>
              <a:t>botnet</a:t>
            </a:r>
            <a:r>
              <a:rPr lang="en-US" dirty="0" smtClean="0">
                <a:solidFill>
                  <a:schemeClr val="tx2">
                    <a:lumMod val="10000"/>
                  </a:schemeClr>
                </a:solidFill>
              </a:rPr>
              <a:t> is a collection of bots often capable of        acting in a coordinated manner</a:t>
            </a:r>
          </a:p>
          <a:p>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bots</a:t>
            </a:r>
            <a:endParaRPr lang="en-US" dirty="0"/>
          </a:p>
        </p:txBody>
      </p:sp>
      <p:sp>
        <p:nvSpPr>
          <p:cNvPr id="3" name="Content Placeholder 2"/>
          <p:cNvSpPr>
            <a:spLocks noGrp="1"/>
          </p:cNvSpPr>
          <p:nvPr>
            <p:ph sz="quarter" idx="1"/>
          </p:nvPr>
        </p:nvSpPr>
        <p:spPr>
          <a:xfrm>
            <a:off x="611560" y="1340768"/>
            <a:ext cx="7583488" cy="4648200"/>
          </a:xfrm>
        </p:spPr>
        <p:txBody>
          <a:bodyPr>
            <a:normAutofit/>
          </a:bodyPr>
          <a:lstStyle/>
          <a:p>
            <a:r>
              <a:rPr lang="en-US" dirty="0" smtClean="0">
                <a:solidFill>
                  <a:schemeClr val="tx2">
                    <a:lumMod val="10000"/>
                  </a:schemeClr>
                </a:solidFill>
              </a:rPr>
              <a:t>Distributed denial-of-service (DDoS) attacks</a:t>
            </a:r>
          </a:p>
          <a:p>
            <a:r>
              <a:rPr lang="en-US" dirty="0" smtClean="0">
                <a:solidFill>
                  <a:schemeClr val="tx2">
                    <a:lumMod val="10000"/>
                  </a:schemeClr>
                </a:solidFill>
              </a:rPr>
              <a:t>Spamming</a:t>
            </a:r>
          </a:p>
          <a:p>
            <a:r>
              <a:rPr lang="en-US" dirty="0" smtClean="0">
                <a:solidFill>
                  <a:schemeClr val="tx2">
                    <a:lumMod val="10000"/>
                  </a:schemeClr>
                </a:solidFill>
              </a:rPr>
              <a:t>Sniffing traffic</a:t>
            </a:r>
          </a:p>
          <a:p>
            <a:r>
              <a:rPr lang="en-US" dirty="0" smtClean="0">
                <a:solidFill>
                  <a:schemeClr val="tx2">
                    <a:lumMod val="10000"/>
                  </a:schemeClr>
                </a:solidFill>
              </a:rPr>
              <a:t>Keylogging</a:t>
            </a:r>
          </a:p>
          <a:p>
            <a:r>
              <a:rPr lang="en-US" dirty="0" smtClean="0">
                <a:solidFill>
                  <a:schemeClr val="tx2">
                    <a:lumMod val="10000"/>
                  </a:schemeClr>
                </a:solidFill>
              </a:rPr>
              <a:t>Spreading new malware</a:t>
            </a:r>
          </a:p>
          <a:p>
            <a:r>
              <a:rPr lang="en-US" dirty="0" smtClean="0">
                <a:solidFill>
                  <a:schemeClr val="tx2">
                    <a:lumMod val="10000"/>
                  </a:schemeClr>
                </a:solidFill>
              </a:rPr>
              <a:t>Installing advertisement add-ons and browser helper objects (BHOs)</a:t>
            </a:r>
          </a:p>
          <a:p>
            <a:r>
              <a:rPr lang="en-US" dirty="0" smtClean="0">
                <a:solidFill>
                  <a:schemeClr val="tx2">
                    <a:lumMod val="10000"/>
                  </a:schemeClr>
                </a:solidFill>
              </a:rPr>
              <a:t>Attacking Internet Relay Chat (IRC) networks</a:t>
            </a:r>
          </a:p>
          <a:p>
            <a:r>
              <a:rPr lang="en-US" dirty="0" smtClean="0">
                <a:solidFill>
                  <a:schemeClr val="tx2">
                    <a:lumMod val="10000"/>
                  </a:schemeClr>
                </a:solidFill>
              </a:rPr>
              <a:t>Manipulating online polls/games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Payload –</a:t>
            </a:r>
            <a:br>
              <a:rPr lang="en-US" dirty="0" smtClean="0"/>
            </a:br>
            <a:r>
              <a:rPr lang="en-US" dirty="0" smtClean="0"/>
              <a:t>information theft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409909"/>
              </p:ext>
            </p:extLst>
          </p:nvPr>
        </p:nvGraphicFramePr>
        <p:xfrm>
          <a:off x="685800" y="1196752"/>
          <a:ext cx="7924799" cy="54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989983"/>
          </a:xfrm>
        </p:spPr>
        <p:txBody>
          <a:bodyPr>
            <a:normAutofit/>
          </a:bodyPr>
          <a:lstStyle/>
          <a:p>
            <a:r>
              <a:rPr lang="en-US" dirty="0" smtClean="0"/>
              <a:t>Payload – </a:t>
            </a:r>
            <a:r>
              <a:rPr lang="en-US" dirty="0" err="1" smtClean="0"/>
              <a:t>stealthing</a:t>
            </a:r>
            <a:endParaRPr lang="en-US" dirty="0"/>
          </a:p>
        </p:txBody>
      </p:sp>
      <p:sp>
        <p:nvSpPr>
          <p:cNvPr id="3" name="Content Placeholder 2"/>
          <p:cNvSpPr>
            <a:spLocks noGrp="1"/>
          </p:cNvSpPr>
          <p:nvPr>
            <p:ph sz="quarter" idx="1"/>
          </p:nvPr>
        </p:nvSpPr>
        <p:spPr>
          <a:xfrm>
            <a:off x="755576" y="1412776"/>
            <a:ext cx="7583488" cy="4648200"/>
          </a:xfrm>
        </p:spPr>
        <p:txBody>
          <a:bodyPr>
            <a:normAutofit lnSpcReduction="10000"/>
          </a:bodyPr>
          <a:lstStyle/>
          <a:p>
            <a:r>
              <a:rPr lang="en-US" dirty="0" smtClean="0">
                <a:solidFill>
                  <a:schemeClr val="tx2">
                    <a:lumMod val="10000"/>
                  </a:schemeClr>
                </a:solidFill>
              </a:rPr>
              <a:t>Backdoor</a:t>
            </a:r>
          </a:p>
          <a:p>
            <a:pPr lvl="1">
              <a:buClr>
                <a:schemeClr val="bg1"/>
              </a:buClr>
            </a:pPr>
            <a:r>
              <a:rPr lang="en-US" dirty="0" smtClean="0">
                <a:solidFill>
                  <a:schemeClr val="tx2">
                    <a:lumMod val="10000"/>
                  </a:schemeClr>
                </a:solidFill>
              </a:rPr>
              <a:t>Also know as a </a:t>
            </a:r>
            <a:r>
              <a:rPr lang="en-US" i="1" dirty="0" smtClean="0">
                <a:solidFill>
                  <a:schemeClr val="tx2">
                    <a:lumMod val="10000"/>
                  </a:schemeClr>
                </a:solidFill>
              </a:rPr>
              <a:t>trapdoor </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Is a secret entry point into a program that allows someone who is aware of the backdoor to gain access without going through the usual security access procedures</a:t>
            </a:r>
          </a:p>
          <a:p>
            <a:pPr lvl="1">
              <a:buClr>
                <a:schemeClr val="bg1"/>
              </a:buClr>
            </a:pPr>
            <a:r>
              <a:rPr lang="en-US" dirty="0" smtClean="0">
                <a:solidFill>
                  <a:schemeClr val="tx2">
                    <a:lumMod val="10000"/>
                  </a:schemeClr>
                </a:solidFill>
              </a:rPr>
              <a:t>Code that recognizes some special sequence of input or is triggered by being run from a certain user ID or by an unlikely sequence of events</a:t>
            </a:r>
          </a:p>
          <a:p>
            <a:pPr lvl="1">
              <a:buClr>
                <a:schemeClr val="bg1"/>
              </a:buClr>
            </a:pPr>
            <a:r>
              <a:rPr lang="en-US" dirty="0" smtClean="0">
                <a:solidFill>
                  <a:schemeClr val="tx2">
                    <a:lumMod val="10000"/>
                  </a:schemeClr>
                </a:solidFill>
              </a:rPr>
              <a:t>Usually implemented as a network service listening on some nonstandard port that the attacker can connect to and issue commands through to be run on the compromised system</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92550" y="0"/>
            <a:ext cx="5251450" cy="7060404"/>
          </a:xfrm>
          <a:prstGeom prst="rect">
            <a:avLst/>
          </a:prstGeom>
        </p:spPr>
      </p:pic>
      <p:sp>
        <p:nvSpPr>
          <p:cNvPr id="8" name="Title 7"/>
          <p:cNvSpPr>
            <a:spLocks noGrp="1"/>
          </p:cNvSpPr>
          <p:nvPr>
            <p:ph type="title"/>
          </p:nvPr>
        </p:nvSpPr>
        <p:spPr>
          <a:xfrm>
            <a:off x="301752" y="274320"/>
            <a:ext cx="3432048" cy="1691640"/>
          </a:xfrm>
        </p:spPr>
        <p:txBody>
          <a:bodyPr/>
          <a:lstStyle/>
          <a:p>
            <a:endParaRPr lang="en-US" dirty="0"/>
          </a:p>
        </p:txBody>
      </p:sp>
      <p:sp>
        <p:nvSpPr>
          <p:cNvPr id="10" name="Text Placeholder 9"/>
          <p:cNvSpPr>
            <a:spLocks noGrp="1"/>
          </p:cNvSpPr>
          <p:nvPr>
            <p:ph type="body" sz="half" idx="2"/>
          </p:nvPr>
        </p:nvSpPr>
        <p:spPr>
          <a:xfrm>
            <a:off x="304800" y="2362200"/>
            <a:ext cx="3279648" cy="3200400"/>
          </a:xfrm>
        </p:spPr>
        <p:txBody>
          <a:bodyPr>
            <a:normAutofit/>
          </a:bodyPr>
          <a:lstStyle/>
          <a:p>
            <a:r>
              <a:rPr lang="en-US" sz="3200" dirty="0" smtClean="0"/>
              <a:t>Terminology for Malicious Software</a:t>
            </a:r>
            <a:endParaRPr lang="en-US" sz="3200" dirty="0"/>
          </a:p>
        </p:txBody>
      </p:sp>
      <p:sp>
        <p:nvSpPr>
          <p:cNvPr id="11" name="TextBox 10"/>
          <p:cNvSpPr txBox="1"/>
          <p:nvPr/>
        </p:nvSpPr>
        <p:spPr>
          <a:xfrm>
            <a:off x="152400" y="6211669"/>
            <a:ext cx="3352800" cy="523220"/>
          </a:xfrm>
          <a:prstGeom prst="rect">
            <a:avLst/>
          </a:prstGeom>
          <a:noFill/>
        </p:spPr>
        <p:txBody>
          <a:bodyPr wrap="square" rtlCol="0">
            <a:spAutoFit/>
          </a:bodyPr>
          <a:lstStyle/>
          <a:p>
            <a:r>
              <a:rPr lang="en-US" sz="1400" dirty="0" smtClean="0">
                <a:latin typeface="+mn-lt"/>
              </a:rPr>
              <a:t>(This table can be found on page 301 in the textbook.)</a:t>
            </a:r>
            <a:endParaRPr lang="en-US" sz="1400" dirty="0">
              <a:latin typeface="+mn-lt"/>
            </a:endParaRP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Payload –</a:t>
            </a:r>
            <a:r>
              <a:rPr lang="en-US" dirty="0" err="1" smtClean="0"/>
              <a:t>stealthing</a:t>
            </a:r>
            <a:endParaRPr lang="en-US" dirty="0"/>
          </a:p>
        </p:txBody>
      </p:sp>
      <p:sp>
        <p:nvSpPr>
          <p:cNvPr id="3" name="Content Placeholder 2"/>
          <p:cNvSpPr>
            <a:spLocks noGrp="1"/>
          </p:cNvSpPr>
          <p:nvPr>
            <p:ph sz="quarter" idx="1"/>
          </p:nvPr>
        </p:nvSpPr>
        <p:spPr>
          <a:xfrm>
            <a:off x="683568" y="1373088"/>
            <a:ext cx="7583488" cy="4648200"/>
          </a:xfrm>
        </p:spPr>
        <p:txBody>
          <a:bodyPr>
            <a:normAutofit fontScale="92500"/>
          </a:bodyPr>
          <a:lstStyle/>
          <a:p>
            <a:pPr>
              <a:buClr>
                <a:schemeClr val="bg1"/>
              </a:buClr>
            </a:pPr>
            <a:r>
              <a:rPr lang="en-US" dirty="0" smtClean="0">
                <a:solidFill>
                  <a:schemeClr val="tx2">
                    <a:lumMod val="10000"/>
                  </a:schemeClr>
                </a:solidFill>
              </a:rPr>
              <a:t>Rootkit</a:t>
            </a:r>
          </a:p>
          <a:p>
            <a:pPr lvl="1">
              <a:buClr>
                <a:schemeClr val="bg1"/>
              </a:buClr>
            </a:pPr>
            <a:r>
              <a:rPr lang="en-US" dirty="0" smtClean="0">
                <a:solidFill>
                  <a:schemeClr val="tx2">
                    <a:lumMod val="10000"/>
                  </a:schemeClr>
                </a:solidFill>
              </a:rPr>
              <a:t>A set of programs installed on a system to maintain covert access to that system with administrator (or root) privileges, while hiding evidence of its presence to the greatest extent possible</a:t>
            </a:r>
          </a:p>
          <a:p>
            <a:pPr lvl="1">
              <a:buClr>
                <a:schemeClr val="bg1"/>
              </a:buClr>
            </a:pPr>
            <a:r>
              <a:rPr lang="en-US" dirty="0" smtClean="0">
                <a:solidFill>
                  <a:schemeClr val="tx2">
                    <a:lumMod val="10000"/>
                  </a:schemeClr>
                </a:solidFill>
              </a:rPr>
              <a:t>Alters the host’s standard functionality in a malicious and stealthy way</a:t>
            </a:r>
          </a:p>
          <a:p>
            <a:pPr lvl="1">
              <a:buClr>
                <a:schemeClr val="bg1"/>
              </a:buClr>
            </a:pPr>
            <a:r>
              <a:rPr lang="en-US" dirty="0" smtClean="0">
                <a:solidFill>
                  <a:schemeClr val="tx2">
                    <a:lumMod val="10000"/>
                  </a:schemeClr>
                </a:solidFill>
              </a:rPr>
              <a:t>An attacker has complete control of the system and can add or change programs and files, monitor processes, send and receive network traffic, and get backdoor access on demand</a:t>
            </a:r>
          </a:p>
          <a:p>
            <a:pPr lvl="1">
              <a:buClr>
                <a:schemeClr val="bg1"/>
              </a:buClr>
            </a:pPr>
            <a:r>
              <a:rPr lang="en-US" dirty="0" smtClean="0">
                <a:solidFill>
                  <a:schemeClr val="tx2">
                    <a:lumMod val="10000"/>
                  </a:schemeClr>
                </a:solidFill>
              </a:rPr>
              <a:t>Hides by subverting the mechanisms that monitor and report on the processes, files, and registries on a computer</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ountermeasures</a:t>
            </a:r>
            <a:endParaRPr lang="en-US" dirty="0"/>
          </a:p>
        </p:txBody>
      </p:sp>
      <p:sp>
        <p:nvSpPr>
          <p:cNvPr id="3" name="Content Placeholder 2"/>
          <p:cNvSpPr>
            <a:spLocks noGrp="1"/>
          </p:cNvSpPr>
          <p:nvPr>
            <p:ph sz="quarter" idx="1"/>
          </p:nvPr>
        </p:nvSpPr>
        <p:spPr>
          <a:xfrm>
            <a:off x="381000" y="1524000"/>
            <a:ext cx="8534400" cy="4857328"/>
          </a:xfrm>
        </p:spPr>
        <p:txBody>
          <a:bodyPr>
            <a:normAutofit fontScale="85000" lnSpcReduction="20000"/>
          </a:bodyPr>
          <a:lstStyle/>
          <a:p>
            <a:r>
              <a:rPr lang="en-US" dirty="0" smtClean="0">
                <a:solidFill>
                  <a:schemeClr val="tx2">
                    <a:lumMod val="10000"/>
                  </a:schemeClr>
                </a:solidFill>
              </a:rPr>
              <a:t>Elements of prevention:</a:t>
            </a:r>
          </a:p>
          <a:p>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r>
              <a:rPr lang="en-US" dirty="0" smtClean="0">
                <a:solidFill>
                  <a:schemeClr val="tx2">
                    <a:lumMod val="10000"/>
                  </a:schemeClr>
                </a:solidFill>
              </a:rPr>
              <a:t>One of the first countermeasures that should be employed is to ensure all systems are as current as possible, with all patches applied, in order to reduce the number of vulnerabilities that might be exploited on the system</a:t>
            </a:r>
          </a:p>
          <a:p>
            <a:r>
              <a:rPr lang="en-US" dirty="0" smtClean="0">
                <a:solidFill>
                  <a:schemeClr val="tx2">
                    <a:lumMod val="10000"/>
                  </a:schemeClr>
                </a:solidFill>
              </a:rPr>
              <a:t>The next is to set appropriate access controls on the applications and data stored on the system, to reduce the number of files that any user can access, and hence potentially infect or corrupt, as a result of them executing some malware code</a:t>
            </a:r>
          </a:p>
          <a:p>
            <a:r>
              <a:rPr lang="en-US" dirty="0" smtClean="0">
                <a:solidFill>
                  <a:schemeClr val="tx2">
                    <a:lumMod val="10000"/>
                  </a:schemeClr>
                </a:solidFill>
              </a:rPr>
              <a:t>The third common propagation mechanism, which targets users in a social engineering attack, can be countered using appropriate user awareness and training</a:t>
            </a:r>
            <a:endParaRPr lang="en-US" dirty="0">
              <a:solidFill>
                <a:schemeClr val="tx2">
                  <a:lumMod val="10000"/>
                </a:schemeClr>
              </a:solidFill>
            </a:endParaRPr>
          </a:p>
        </p:txBody>
      </p:sp>
      <p:graphicFrame>
        <p:nvGraphicFramePr>
          <p:cNvPr id="4" name="Diagram 3"/>
          <p:cNvGraphicFramePr/>
          <p:nvPr>
            <p:extLst>
              <p:ext uri="{D42A27DB-BD31-4B8C-83A1-F6EECF244321}">
                <p14:modId xmlns:p14="http://schemas.microsoft.com/office/powerpoint/2010/main" val="483644119"/>
              </p:ext>
            </p:extLst>
          </p:nvPr>
        </p:nvGraphicFramePr>
        <p:xfrm>
          <a:off x="457200" y="990600"/>
          <a:ext cx="8077200" cy="2798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scanners</a:t>
            </a:r>
            <a:endParaRPr lang="en-US" dirty="0"/>
          </a:p>
        </p:txBody>
      </p:sp>
      <p:sp>
        <p:nvSpPr>
          <p:cNvPr id="3" name="Content Placeholder 2"/>
          <p:cNvSpPr>
            <a:spLocks noGrp="1"/>
          </p:cNvSpPr>
          <p:nvPr>
            <p:ph sz="quarter" idx="1"/>
          </p:nvPr>
        </p:nvSpPr>
        <p:spPr>
          <a:xfrm>
            <a:off x="1219200" y="1905000"/>
            <a:ext cx="7583488" cy="4724400"/>
          </a:xfrm>
        </p:spPr>
        <p:txBody>
          <a:bodyPr>
            <a:normAutofit/>
          </a:bodyPr>
          <a:lstStyle/>
          <a:p>
            <a:r>
              <a:rPr lang="en-US" dirty="0" smtClean="0">
                <a:solidFill>
                  <a:schemeClr val="tx2">
                    <a:lumMod val="10000"/>
                  </a:schemeClr>
                </a:solidFill>
              </a:rPr>
              <a:t>Four generations of antivirus software:</a:t>
            </a:r>
          </a:p>
        </p:txBody>
      </p:sp>
      <p:graphicFrame>
        <p:nvGraphicFramePr>
          <p:cNvPr id="4" name="Diagram 3"/>
          <p:cNvGraphicFramePr/>
          <p:nvPr/>
        </p:nvGraphicFramePr>
        <p:xfrm>
          <a:off x="381000" y="1905000"/>
          <a:ext cx="8610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989983"/>
          </a:xfrm>
        </p:spPr>
        <p:txBody>
          <a:bodyPr/>
          <a:lstStyle/>
          <a:p>
            <a:r>
              <a:rPr lang="en-US" dirty="0" smtClean="0"/>
              <a:t>Host-based behavior-blocking software</a:t>
            </a:r>
            <a:endParaRPr lang="en-US" dirty="0"/>
          </a:p>
        </p:txBody>
      </p:sp>
      <p:sp>
        <p:nvSpPr>
          <p:cNvPr id="3" name="Content Placeholder 2"/>
          <p:cNvSpPr>
            <a:spLocks noGrp="1"/>
          </p:cNvSpPr>
          <p:nvPr>
            <p:ph sz="quarter" idx="1"/>
          </p:nvPr>
        </p:nvSpPr>
        <p:spPr>
          <a:xfrm>
            <a:off x="755576" y="1412776"/>
            <a:ext cx="7583488" cy="4408512"/>
          </a:xfrm>
        </p:spPr>
        <p:txBody>
          <a:bodyPr>
            <a:normAutofit fontScale="92500" lnSpcReduction="10000"/>
          </a:bodyPr>
          <a:lstStyle/>
          <a:p>
            <a:r>
              <a:rPr lang="en-US" dirty="0" smtClean="0">
                <a:solidFill>
                  <a:schemeClr val="tx2">
                    <a:lumMod val="10000"/>
                  </a:schemeClr>
                </a:solidFill>
              </a:rPr>
              <a:t>Integrates with the operating system of a host computer and monitors program behavior in real time for malicious actions</a:t>
            </a:r>
          </a:p>
          <a:p>
            <a:r>
              <a:rPr lang="en-US" dirty="0" smtClean="0">
                <a:solidFill>
                  <a:schemeClr val="tx2">
                    <a:lumMod val="10000"/>
                  </a:schemeClr>
                </a:solidFill>
              </a:rPr>
              <a:t>The software then blocks potentially malicious actions before they have a chance to affect the system</a:t>
            </a:r>
          </a:p>
          <a:p>
            <a:r>
              <a:rPr lang="en-US" dirty="0" smtClean="0">
                <a:solidFill>
                  <a:schemeClr val="tx2">
                    <a:lumMod val="10000"/>
                  </a:schemeClr>
                </a:solidFill>
              </a:rPr>
              <a:t>Can block suspicious software in real time so it has an advantage over antivirus detection techniques such as fingerprinting or heuristics</a:t>
            </a:r>
          </a:p>
          <a:p>
            <a:r>
              <a:rPr lang="en-US" dirty="0" smtClean="0">
                <a:solidFill>
                  <a:schemeClr val="tx2">
                    <a:lumMod val="10000"/>
                  </a:schemeClr>
                </a:solidFill>
              </a:rPr>
              <a:t>Limitations:</a:t>
            </a:r>
          </a:p>
          <a:p>
            <a:pPr lvl="1">
              <a:buClr>
                <a:schemeClr val="bg1"/>
              </a:buClr>
            </a:pPr>
            <a:r>
              <a:rPr lang="en-US" dirty="0" smtClean="0">
                <a:solidFill>
                  <a:schemeClr val="tx2">
                    <a:lumMod val="10000"/>
                  </a:schemeClr>
                </a:solidFill>
              </a:rPr>
              <a:t>Because the malicious code must run on the target machine before all its behaviors can be identified, it can cause harm before it has been detected and blocked</a:t>
            </a:r>
          </a:p>
          <a:p>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3999" cy="1061991"/>
          </a:xfrm>
        </p:spPr>
        <p:txBody>
          <a:bodyPr/>
          <a:lstStyle/>
          <a:p>
            <a:r>
              <a:rPr lang="en-US" dirty="0" smtClean="0"/>
              <a:t>Perimeter scanning approaches</a:t>
            </a:r>
            <a:endParaRPr lang="en-US" dirty="0"/>
          </a:p>
        </p:txBody>
      </p:sp>
      <p:sp>
        <p:nvSpPr>
          <p:cNvPr id="3" name="Content Placeholder 2"/>
          <p:cNvSpPr>
            <a:spLocks noGrp="1"/>
          </p:cNvSpPr>
          <p:nvPr>
            <p:ph sz="quarter" idx="1"/>
          </p:nvPr>
        </p:nvSpPr>
        <p:spPr>
          <a:xfrm>
            <a:off x="457200" y="1524000"/>
            <a:ext cx="2743200" cy="4953000"/>
          </a:xfrm>
        </p:spPr>
        <p:txBody>
          <a:bodyPr>
            <a:normAutofit fontScale="92500"/>
          </a:bodyPr>
          <a:lstStyle/>
          <a:p>
            <a:r>
              <a:rPr lang="en-US" dirty="0" smtClean="0">
                <a:solidFill>
                  <a:schemeClr val="tx2">
                    <a:lumMod val="10000"/>
                  </a:schemeClr>
                </a:solidFill>
              </a:rPr>
              <a:t>Antivirus software is used on an organization’s firewall and IDS</a:t>
            </a:r>
          </a:p>
          <a:p>
            <a:pPr lvl="1">
              <a:buClr>
                <a:schemeClr val="bg1"/>
              </a:buClr>
            </a:pPr>
            <a:r>
              <a:rPr lang="en-US" dirty="0" smtClean="0">
                <a:solidFill>
                  <a:schemeClr val="tx2">
                    <a:lumMod val="10000"/>
                  </a:schemeClr>
                </a:solidFill>
              </a:rPr>
              <a:t>Typically included in e-mail and Web proxy services running on these systems</a:t>
            </a:r>
          </a:p>
          <a:p>
            <a:pPr lvl="1">
              <a:buClr>
                <a:schemeClr val="bg1"/>
              </a:buClr>
            </a:pPr>
            <a:r>
              <a:rPr lang="en-US" dirty="0" smtClean="0">
                <a:solidFill>
                  <a:schemeClr val="tx2">
                    <a:lumMod val="10000"/>
                  </a:schemeClr>
                </a:solidFill>
              </a:rPr>
              <a:t>May also be included in the traffic analysis component of an IDS</a:t>
            </a:r>
          </a:p>
        </p:txBody>
      </p:sp>
      <p:graphicFrame>
        <p:nvGraphicFramePr>
          <p:cNvPr id="4" name="Diagram 3"/>
          <p:cNvGraphicFramePr/>
          <p:nvPr/>
        </p:nvGraphicFramePr>
        <p:xfrm>
          <a:off x="3733800" y="2362200"/>
          <a:ext cx="5181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733800" y="1752600"/>
            <a:ext cx="5181600" cy="369332"/>
          </a:xfrm>
          <a:prstGeom prst="rect">
            <a:avLst/>
          </a:prstGeom>
          <a:noFill/>
        </p:spPr>
        <p:txBody>
          <a:bodyPr wrap="square" rtlCol="0">
            <a:spAutoFit/>
          </a:bodyPr>
          <a:lstStyle/>
          <a:p>
            <a:r>
              <a:rPr lang="en-US" dirty="0" smtClean="0">
                <a:solidFill>
                  <a:schemeClr val="tx2">
                    <a:lumMod val="10000"/>
                  </a:schemeClr>
                </a:solidFill>
                <a:latin typeface="+mn-lt"/>
              </a:rPr>
              <a:t>Two types of monitoring software may be used: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62753"/>
            <a:ext cx="9144000" cy="1061991"/>
          </a:xfrm>
        </p:spPr>
        <p:txBody>
          <a:bodyPr/>
          <a:lstStyle/>
          <a:p>
            <a:r>
              <a:rPr lang="en-US" dirty="0" smtClean="0"/>
              <a:t>Distributed Denial of Service Attacks (DDOS)</a:t>
            </a:r>
            <a:endParaRPr lang="en-AU" dirty="0"/>
          </a:p>
        </p:txBody>
      </p:sp>
      <p:sp>
        <p:nvSpPr>
          <p:cNvPr id="97283" name="Rectangle 3"/>
          <p:cNvSpPr>
            <a:spLocks noGrp="1" noChangeArrowheads="1"/>
          </p:cNvSpPr>
          <p:nvPr>
            <p:ph sz="quarter" idx="1"/>
          </p:nvPr>
        </p:nvSpPr>
        <p:spPr/>
        <p:txBody>
          <a:bodyPr/>
          <a:lstStyle/>
          <a:p>
            <a:r>
              <a:rPr lang="en-US" dirty="0" smtClean="0">
                <a:solidFill>
                  <a:schemeClr val="tx2">
                    <a:lumMod val="10000"/>
                  </a:schemeClr>
                </a:solidFill>
              </a:rPr>
              <a:t>Attacks that make computer systems inaccessible by flooding servers, networks, or even end-user systems with useless traffic so that legitimate users can no longer gain access to those resources</a:t>
            </a:r>
            <a:endParaRPr lang="en-AU" dirty="0" smtClean="0">
              <a:solidFill>
                <a:schemeClr val="tx2">
                  <a:lumMod val="10000"/>
                </a:schemeClr>
              </a:solidFill>
            </a:endParaRPr>
          </a:p>
          <a:p>
            <a:r>
              <a:rPr lang="en-AU" dirty="0" smtClean="0">
                <a:solidFill>
                  <a:schemeClr val="tx2">
                    <a:lumMod val="10000"/>
                  </a:schemeClr>
                </a:solidFill>
              </a:rPr>
              <a:t>One way to classify DDoS attacks is in terms of the type of resources that </a:t>
            </a:r>
            <a:r>
              <a:rPr lang="en-AU" dirty="0" smtClean="0">
                <a:solidFill>
                  <a:schemeClr val="tx2">
                    <a:lumMod val="10000"/>
                  </a:schemeClr>
                </a:solidFill>
              </a:rPr>
              <a:t>are</a:t>
            </a:r>
            <a:r>
              <a:rPr lang="en-AU" dirty="0" smtClean="0">
                <a:solidFill>
                  <a:schemeClr val="tx2">
                    <a:lumMod val="10000"/>
                  </a:schemeClr>
                </a:solidFill>
              </a:rPr>
              <a:t> </a:t>
            </a:r>
            <a:r>
              <a:rPr lang="en-AU" dirty="0" smtClean="0">
                <a:solidFill>
                  <a:schemeClr val="tx2">
                    <a:lumMod val="10000"/>
                  </a:schemeClr>
                </a:solidFill>
              </a:rPr>
              <a:t>consumed</a:t>
            </a:r>
          </a:p>
          <a:p>
            <a:r>
              <a:rPr lang="en-AU" dirty="0" smtClean="0">
                <a:solidFill>
                  <a:schemeClr val="tx2">
                    <a:lumMod val="10000"/>
                  </a:schemeClr>
                </a:solidFill>
              </a:rPr>
              <a:t>The resource consumed is either an internal host resource on the target system or data transmission capacity in the local network </a:t>
            </a:r>
            <a:r>
              <a:rPr lang="en-AU" dirty="0" smtClean="0">
                <a:solidFill>
                  <a:schemeClr val="tx2">
                    <a:lumMod val="10000"/>
                  </a:schemeClr>
                </a:solidFill>
              </a:rPr>
              <a:t>in</a:t>
            </a:r>
            <a:r>
              <a:rPr lang="en-AU" dirty="0" smtClean="0">
                <a:solidFill>
                  <a:schemeClr val="tx2">
                    <a:lumMod val="10000"/>
                  </a:schemeClr>
                </a:solidFill>
              </a:rPr>
              <a:t> </a:t>
            </a:r>
            <a:r>
              <a:rPr lang="en-AU" dirty="0" smtClean="0">
                <a:solidFill>
                  <a:schemeClr val="tx2">
                    <a:lumMod val="10000"/>
                  </a:schemeClr>
                </a:solidFill>
              </a:rPr>
              <a:t>which the target is attacked</a:t>
            </a:r>
            <a:endParaRPr lang="en-AU"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DDos</a:t>
            </a:r>
            <a:endParaRPr lang="en-IE" dirty="0"/>
          </a:p>
        </p:txBody>
      </p:sp>
      <p:sp>
        <p:nvSpPr>
          <p:cNvPr id="3" name="Content Placeholder 2"/>
          <p:cNvSpPr>
            <a:spLocks noGrp="1"/>
          </p:cNvSpPr>
          <p:nvPr>
            <p:ph idx="1"/>
          </p:nvPr>
        </p:nvSpPr>
        <p:spPr/>
        <p:txBody>
          <a:bodyPr>
            <a:normAutofit/>
          </a:bodyPr>
          <a:lstStyle/>
          <a:p>
            <a:pPr marL="228600"/>
            <a:r>
              <a:rPr lang="en-US" dirty="0" smtClean="0"/>
              <a:t>Stallings </a:t>
            </a:r>
            <a:r>
              <a:rPr lang="en-US" dirty="0"/>
              <a:t>shows an example of an internal resource attack - the SYN flood attack. </a:t>
            </a:r>
            <a:endParaRPr lang="en-US" dirty="0" smtClean="0"/>
          </a:p>
          <a:p>
            <a:pPr marL="754380" lvl="1" indent="-457200">
              <a:buFont typeface="+mj-lt"/>
              <a:buAutoNum type="arabicPeriod"/>
            </a:pPr>
            <a:r>
              <a:rPr lang="en-US" dirty="0" smtClean="0"/>
              <a:t>The </a:t>
            </a:r>
            <a:r>
              <a:rPr lang="en-US" dirty="0"/>
              <a:t>attacker takes control of multiple hosts over the </a:t>
            </a:r>
            <a:r>
              <a:rPr lang="en-US" dirty="0" smtClean="0"/>
              <a:t>Internet</a:t>
            </a:r>
          </a:p>
          <a:p>
            <a:pPr marL="754380" lvl="1" indent="-457200">
              <a:buFont typeface="+mj-lt"/>
              <a:buAutoNum type="arabicPeriod"/>
            </a:pPr>
            <a:r>
              <a:rPr lang="en-US" dirty="0" smtClean="0"/>
              <a:t>The </a:t>
            </a:r>
            <a:r>
              <a:rPr lang="en-US" dirty="0"/>
              <a:t>slave hosts begin sending TCP/IP SYN (synchronize/initialization) packets, with erroneous return IP address information, to the </a:t>
            </a:r>
            <a:r>
              <a:rPr lang="en-US" dirty="0" smtClean="0"/>
              <a:t>target</a:t>
            </a:r>
          </a:p>
          <a:p>
            <a:pPr marL="754380" lvl="1" indent="-457200">
              <a:buFont typeface="+mj-lt"/>
              <a:buAutoNum type="arabicPeriod"/>
            </a:pPr>
            <a:r>
              <a:rPr lang="en-US" dirty="0" smtClean="0"/>
              <a:t>For </a:t>
            </a:r>
            <a:r>
              <a:rPr lang="en-US" dirty="0"/>
              <a:t>each such packet, the Web server responds with a SYN/ACK (synchronize/acknowledge) packet. The Web server maintains a data structure for each SYN request waiting for a response back and becomes bogged down as more traffic floods in. </a:t>
            </a:r>
          </a:p>
        </p:txBody>
      </p:sp>
      <p:sp>
        <p:nvSpPr>
          <p:cNvPr id="4" name="Slide Number Placeholder 3"/>
          <p:cNvSpPr>
            <a:spLocks noGrp="1"/>
          </p:cNvSpPr>
          <p:nvPr>
            <p:ph type="sldNum" sz="quarter" idx="12"/>
          </p:nvPr>
        </p:nvSpPr>
        <p:spPr/>
        <p:txBody>
          <a:bodyPr/>
          <a:lstStyle/>
          <a:p>
            <a:fld id="{C70F1712-E117-444B-A595-087AED5003E8}" type="slidenum">
              <a:rPr lang="en-US" smtClean="0"/>
              <a:pPr/>
              <a:t>36</a:t>
            </a:fld>
            <a:endParaRPr lang="en-US"/>
          </a:p>
        </p:txBody>
      </p:sp>
    </p:spTree>
    <p:extLst>
      <p:ext uri="{BB962C8B-B14F-4D97-AF65-F5344CB8AC3E}">
        <p14:creationId xmlns:p14="http://schemas.microsoft.com/office/powerpoint/2010/main" val="410064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eaLnBrk="1" hangingPunct="1"/>
            <a:r>
              <a:rPr lang="en-US" smtClean="0"/>
              <a:t>Distributed Denial of Service Attacks (DDoS)</a:t>
            </a:r>
            <a:endParaRPr lang="en-AU" smtClean="0"/>
          </a:p>
        </p:txBody>
      </p:sp>
      <p:pic>
        <p:nvPicPr>
          <p:cNvPr id="77827" name="Picture 4" descr="Ch19. DDoS-1.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l="3580" t="4633" r="3580" b="9265"/>
          <a:stretch>
            <a:fillRect/>
          </a:stretch>
        </p:blipFill>
        <p:spPr bwMode="auto">
          <a:xfrm>
            <a:off x="1031875" y="1641475"/>
            <a:ext cx="6999288" cy="501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70F1712-E117-444B-A595-087AED5003E8}" type="slidenum">
              <a:rPr lang="en-US" smtClean="0"/>
              <a:pPr/>
              <a:t>37</a:t>
            </a:fld>
            <a:endParaRPr lang="en-US"/>
          </a:p>
        </p:txBody>
      </p:sp>
    </p:spTree>
    <p:extLst>
      <p:ext uri="{BB962C8B-B14F-4D97-AF65-F5344CB8AC3E}">
        <p14:creationId xmlns:p14="http://schemas.microsoft.com/office/powerpoint/2010/main" val="1996662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DDoS</a:t>
            </a:r>
            <a:endParaRPr lang="en-IE" dirty="0"/>
          </a:p>
        </p:txBody>
      </p:sp>
      <p:sp>
        <p:nvSpPr>
          <p:cNvPr id="3" name="Content Placeholder 2"/>
          <p:cNvSpPr>
            <a:spLocks noGrp="1"/>
          </p:cNvSpPr>
          <p:nvPr>
            <p:ph idx="1"/>
          </p:nvPr>
        </p:nvSpPr>
        <p:spPr/>
        <p:txBody>
          <a:bodyPr>
            <a:normAutofit/>
          </a:bodyPr>
          <a:lstStyle/>
          <a:p>
            <a:pPr marL="228600"/>
            <a:r>
              <a:rPr lang="en-US" dirty="0" smtClean="0"/>
              <a:t>Stallings </a:t>
            </a:r>
            <a:r>
              <a:rPr lang="en-US" dirty="0"/>
              <a:t>illustrates an example of an attack that consumes data transmission </a:t>
            </a:r>
            <a:r>
              <a:rPr lang="en-US" dirty="0" smtClean="0"/>
              <a:t>resources.</a:t>
            </a:r>
          </a:p>
          <a:p>
            <a:pPr marL="754380" lvl="1" indent="-457200">
              <a:buFont typeface="+mj-lt"/>
              <a:buAutoNum type="arabicPeriod"/>
            </a:pPr>
            <a:r>
              <a:rPr lang="en-US" dirty="0" smtClean="0"/>
              <a:t>The </a:t>
            </a:r>
            <a:r>
              <a:rPr lang="en-US" dirty="0"/>
              <a:t>attacker takes control of multiple hosts over the Internet, instructing them to send ICMP ECHO packets with the target’s spoofed IP address to a group of hosts that act as </a:t>
            </a:r>
            <a:r>
              <a:rPr lang="en-US" dirty="0" smtClean="0"/>
              <a:t>reflectors</a:t>
            </a:r>
          </a:p>
          <a:p>
            <a:pPr marL="754380" lvl="1" indent="-457200">
              <a:buFont typeface="+mj-lt"/>
              <a:buAutoNum type="arabicPeriod"/>
            </a:pPr>
            <a:r>
              <a:rPr lang="en-US" dirty="0" smtClean="0"/>
              <a:t>Nodes </a:t>
            </a:r>
            <a:r>
              <a:rPr lang="en-US" dirty="0"/>
              <a:t>at the bounce site receive multiple spoofed requests and respond by sending echo reply packets to the target site. </a:t>
            </a:r>
          </a:p>
          <a:p>
            <a:pPr marL="754380" lvl="1" indent="-457200">
              <a:buFont typeface="+mj-lt"/>
              <a:buAutoNum type="arabicPeriod"/>
            </a:pPr>
            <a:r>
              <a:rPr lang="en-US" dirty="0" smtClean="0"/>
              <a:t>The </a:t>
            </a:r>
            <a:r>
              <a:rPr lang="en-US" dirty="0"/>
              <a:t>target’s router is flooded with packets from the bounce site, leaving no data transmission capacity for legitimate traffic</a:t>
            </a:r>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38</a:t>
            </a:fld>
            <a:endParaRPr lang="en-US"/>
          </a:p>
        </p:txBody>
      </p:sp>
    </p:spTree>
    <p:extLst>
      <p:ext uri="{BB962C8B-B14F-4D97-AF65-F5344CB8AC3E}">
        <p14:creationId xmlns:p14="http://schemas.microsoft.com/office/powerpoint/2010/main" val="153447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eaLnBrk="1" hangingPunct="1"/>
            <a:r>
              <a:rPr lang="en-US" smtClean="0"/>
              <a:t>Distributed Denial of Service Attacks (DDoS)</a:t>
            </a:r>
            <a:endParaRPr lang="en-AU" smtClean="0"/>
          </a:p>
        </p:txBody>
      </p:sp>
      <p:pic>
        <p:nvPicPr>
          <p:cNvPr id="77827" name="Picture 4" descr="Ch19. DDoS-1.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l="3580" t="4633" r="3580" b="9265"/>
          <a:stretch>
            <a:fillRect/>
          </a:stretch>
        </p:blipFill>
        <p:spPr bwMode="auto">
          <a:xfrm>
            <a:off x="1031875" y="1641475"/>
            <a:ext cx="6999288" cy="501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70F1712-E117-444B-A595-087AED5003E8}" type="slidenum">
              <a:rPr lang="en-US" smtClean="0"/>
              <a:pPr/>
              <a:t>39</a:t>
            </a:fld>
            <a:endParaRPr lang="en-US"/>
          </a:p>
        </p:txBody>
      </p:sp>
    </p:spTree>
    <p:extLst>
      <p:ext uri="{BB962C8B-B14F-4D97-AF65-F5344CB8AC3E}">
        <p14:creationId xmlns:p14="http://schemas.microsoft.com/office/powerpoint/2010/main" val="231577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62753"/>
            <a:ext cx="9144000" cy="845967"/>
          </a:xfrm>
        </p:spPr>
        <p:txBody>
          <a:bodyPr/>
          <a:lstStyle/>
          <a:p>
            <a:r>
              <a:rPr lang="en-US" dirty="0" smtClean="0"/>
              <a:t>A Broad classification of malware</a:t>
            </a:r>
            <a:endParaRPr lang="en-AU" dirty="0"/>
          </a:p>
        </p:txBody>
      </p:sp>
      <p:sp>
        <p:nvSpPr>
          <p:cNvPr id="9" name="Content Placeholder 8"/>
          <p:cNvSpPr>
            <a:spLocks noGrp="1"/>
          </p:cNvSpPr>
          <p:nvPr>
            <p:ph sz="quarter" idx="1"/>
          </p:nvPr>
        </p:nvSpPr>
        <p:spPr>
          <a:xfrm>
            <a:off x="779462" y="1524000"/>
            <a:ext cx="7678737" cy="5029200"/>
          </a:xfrm>
        </p:spPr>
        <p:txBody>
          <a:bodyPr>
            <a:normAutofit fontScale="92500" lnSpcReduction="10000"/>
          </a:bodyPr>
          <a:lstStyle/>
          <a:p>
            <a:r>
              <a:rPr lang="en-US" dirty="0" smtClean="0">
                <a:solidFill>
                  <a:schemeClr val="tx2">
                    <a:lumMod val="10000"/>
                  </a:schemeClr>
                </a:solidFill>
              </a:rPr>
              <a:t>Can be classified into two broad categories:</a:t>
            </a:r>
          </a:p>
          <a:p>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pPr>
              <a:buNone/>
            </a:pPr>
            <a:endParaRPr lang="en-US" dirty="0" smtClean="0">
              <a:solidFill>
                <a:schemeClr val="tx2">
                  <a:lumMod val="10000"/>
                </a:schemeClr>
              </a:solidFill>
            </a:endParaRPr>
          </a:p>
          <a:p>
            <a:r>
              <a:rPr lang="en-US" dirty="0" smtClean="0">
                <a:solidFill>
                  <a:schemeClr val="tx2">
                    <a:lumMod val="10000"/>
                  </a:schemeClr>
                </a:solidFill>
              </a:rPr>
              <a:t>Propagation mechanisms:</a:t>
            </a:r>
          </a:p>
          <a:p>
            <a:pPr lvl="1">
              <a:buClr>
                <a:schemeClr val="bg1"/>
              </a:buClr>
            </a:pPr>
            <a:r>
              <a:rPr lang="en-US" dirty="0" smtClean="0">
                <a:solidFill>
                  <a:schemeClr val="tx2">
                    <a:lumMod val="10000"/>
                  </a:schemeClr>
                </a:solidFill>
              </a:rPr>
              <a:t>Include infection of existing executable or interpreted content by viruses that is subsequently spread to other system</a:t>
            </a:r>
          </a:p>
          <a:p>
            <a:pPr lvl="1">
              <a:buClr>
                <a:schemeClr val="bg1"/>
              </a:buClr>
            </a:pPr>
            <a:r>
              <a:rPr lang="en-US" dirty="0" smtClean="0">
                <a:solidFill>
                  <a:schemeClr val="tx2">
                    <a:lumMod val="10000"/>
                  </a:schemeClr>
                </a:solidFill>
              </a:rPr>
              <a:t>Exploit of software vulnerabilities either locally or over a network by worms or drive-by-downloads to allow the malware to replicate</a:t>
            </a:r>
          </a:p>
          <a:p>
            <a:pPr lvl="1">
              <a:buClr>
                <a:schemeClr val="bg1"/>
              </a:buClr>
            </a:pPr>
            <a:r>
              <a:rPr lang="en-US" dirty="0" smtClean="0">
                <a:solidFill>
                  <a:schemeClr val="tx2">
                    <a:lumMod val="10000"/>
                  </a:schemeClr>
                </a:solidFill>
              </a:rPr>
              <a:t>Social engineering attacks that convince users to bypass security mechanisms to install trojans or to respond to phishing attacks</a:t>
            </a:r>
            <a:endParaRPr lang="en-US" dirty="0">
              <a:solidFill>
                <a:schemeClr val="tx2">
                  <a:lumMod val="10000"/>
                </a:schemeClr>
              </a:solidFill>
            </a:endParaRPr>
          </a:p>
        </p:txBody>
      </p:sp>
      <p:graphicFrame>
        <p:nvGraphicFramePr>
          <p:cNvPr id="5" name="Diagram 4"/>
          <p:cNvGraphicFramePr/>
          <p:nvPr>
            <p:extLst>
              <p:ext uri="{D42A27DB-BD31-4B8C-83A1-F6EECF244321}">
                <p14:modId xmlns:p14="http://schemas.microsoft.com/office/powerpoint/2010/main" val="3812952540"/>
              </p:ext>
            </p:extLst>
          </p:nvPr>
        </p:nvGraphicFramePr>
        <p:xfrm>
          <a:off x="1115616" y="1844824"/>
          <a:ext cx="6096000" cy="1769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irect </a:t>
            </a:r>
            <a:r>
              <a:rPr lang="en-US" dirty="0" err="1" smtClean="0"/>
              <a:t>DDoS</a:t>
            </a:r>
            <a:r>
              <a:rPr lang="en-US" dirty="0" smtClean="0"/>
              <a:t> attacks</a:t>
            </a:r>
            <a:endParaRPr lang="en-IE"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a direct </a:t>
            </a:r>
            <a:r>
              <a:rPr lang="en-US" dirty="0" err="1"/>
              <a:t>DDoS</a:t>
            </a:r>
            <a:r>
              <a:rPr lang="en-US" dirty="0"/>
              <a:t> attack </a:t>
            </a:r>
            <a:r>
              <a:rPr lang="en-US" dirty="0" smtClean="0"/>
              <a:t>the </a:t>
            </a:r>
            <a:r>
              <a:rPr lang="en-US" dirty="0"/>
              <a:t>attacker is able to implant zombie software on a number of sites distributed throughout the Internet</a:t>
            </a:r>
            <a:r>
              <a:rPr lang="en-US" dirty="0" smtClean="0"/>
              <a:t>.</a:t>
            </a:r>
          </a:p>
          <a:p>
            <a:r>
              <a:rPr lang="en-US" dirty="0" smtClean="0"/>
              <a:t>Often</a:t>
            </a:r>
            <a:r>
              <a:rPr lang="en-US" dirty="0"/>
              <a:t>, the </a:t>
            </a:r>
            <a:r>
              <a:rPr lang="en-US" dirty="0" err="1"/>
              <a:t>DDoS</a:t>
            </a:r>
            <a:r>
              <a:rPr lang="en-US" dirty="0"/>
              <a:t> attack involves two levels of zombie machines: master zombies and slave zombies. </a:t>
            </a:r>
            <a:endParaRPr lang="en-US" dirty="0" smtClean="0"/>
          </a:p>
          <a:p>
            <a:r>
              <a:rPr lang="en-US" dirty="0" smtClean="0"/>
              <a:t>The </a:t>
            </a:r>
            <a:r>
              <a:rPr lang="en-US" dirty="0"/>
              <a:t>hosts of both machines have been infected with malicious code. The attacker coordinates and triggers the </a:t>
            </a:r>
            <a:r>
              <a:rPr lang="en-US" dirty="0" smtClean="0"/>
              <a:t>master </a:t>
            </a:r>
            <a:r>
              <a:rPr lang="en-US" dirty="0"/>
              <a:t>zombies, which in turn coordinate and trigger the slave zombies. </a:t>
            </a:r>
            <a:endParaRPr lang="en-US" dirty="0" smtClean="0"/>
          </a:p>
          <a:p>
            <a:r>
              <a:rPr lang="en-US" dirty="0" smtClean="0"/>
              <a:t>The </a:t>
            </a:r>
            <a:r>
              <a:rPr lang="en-US" dirty="0"/>
              <a:t>use of two levels of zombies makes it more difficult to trace the attack back to its source and provides for a more resilient network of attackers.  </a:t>
            </a:r>
          </a:p>
          <a:p>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40</a:t>
            </a:fld>
            <a:endParaRPr lang="en-US"/>
          </a:p>
        </p:txBody>
      </p:sp>
    </p:spTree>
    <p:extLst>
      <p:ext uri="{BB962C8B-B14F-4D97-AF65-F5344CB8AC3E}">
        <p14:creationId xmlns:p14="http://schemas.microsoft.com/office/powerpoint/2010/main" val="131253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645024"/>
            <a:ext cx="1970856" cy="2088232"/>
          </a:xfrm>
        </p:spPr>
        <p:txBody>
          <a:bodyPr/>
          <a:lstStyle/>
          <a:p>
            <a:pPr eaLnBrk="1" hangingPunct="1">
              <a:defRPr/>
            </a:pPr>
            <a:r>
              <a:rPr lang="en-US" dirty="0" smtClean="0">
                <a:ea typeface="+mj-ea"/>
                <a:cs typeface="+mj-cs"/>
              </a:rPr>
              <a:t>DDoS</a:t>
            </a:r>
            <a:br>
              <a:rPr lang="en-US" dirty="0" smtClean="0">
                <a:ea typeface="+mj-ea"/>
                <a:cs typeface="+mj-cs"/>
              </a:rPr>
            </a:br>
            <a:r>
              <a:rPr lang="en-US" dirty="0" smtClean="0">
                <a:ea typeface="+mj-ea"/>
                <a:cs typeface="+mj-cs"/>
              </a:rPr>
              <a:t>Flood Types</a:t>
            </a:r>
          </a:p>
        </p:txBody>
      </p:sp>
      <p:pic>
        <p:nvPicPr>
          <p:cNvPr id="798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8600"/>
            <a:ext cx="4778375" cy="64563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C70F1712-E117-444B-A595-087AED5003E8}" type="slidenum">
              <a:rPr lang="en-US" smtClean="0"/>
              <a:pPr/>
              <a:t>41</a:t>
            </a:fld>
            <a:endParaRPr lang="en-US"/>
          </a:p>
        </p:txBody>
      </p:sp>
    </p:spTree>
    <p:extLst>
      <p:ext uri="{BB962C8B-B14F-4D97-AF65-F5344CB8AC3E}">
        <p14:creationId xmlns:p14="http://schemas.microsoft.com/office/powerpoint/2010/main" val="2990671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Reflector </a:t>
            </a:r>
            <a:r>
              <a:rPr lang="en-US" dirty="0" err="1"/>
              <a:t>DDoS</a:t>
            </a:r>
            <a:r>
              <a:rPr lang="en-US" dirty="0"/>
              <a:t> </a:t>
            </a:r>
            <a:r>
              <a:rPr lang="en-US" dirty="0" smtClean="0"/>
              <a:t>attacks</a:t>
            </a: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a:t>reflector </a:t>
            </a:r>
            <a:r>
              <a:rPr lang="en-US" b="1" dirty="0" err="1"/>
              <a:t>DDoS</a:t>
            </a:r>
            <a:r>
              <a:rPr lang="en-US" b="1" dirty="0"/>
              <a:t> </a:t>
            </a:r>
            <a:r>
              <a:rPr lang="en-US" dirty="0"/>
              <a:t>attack adds another layer of </a:t>
            </a:r>
            <a:r>
              <a:rPr lang="en-US" dirty="0" smtClean="0"/>
              <a:t>machines.</a:t>
            </a:r>
          </a:p>
          <a:p>
            <a:r>
              <a:rPr lang="en-US" dirty="0" smtClean="0"/>
              <a:t>In </a:t>
            </a:r>
            <a:r>
              <a:rPr lang="en-US" dirty="0"/>
              <a:t>this type of attack, the slave zombies construct packets requiring a response that contain the target's IP address as the source IP address in the packet's IP header. </a:t>
            </a:r>
            <a:endParaRPr lang="en-US" dirty="0" smtClean="0"/>
          </a:p>
          <a:p>
            <a:r>
              <a:rPr lang="en-US" dirty="0" smtClean="0"/>
              <a:t>These </a:t>
            </a:r>
            <a:r>
              <a:rPr lang="en-US" dirty="0"/>
              <a:t>packets are sent to uninfected machines known as reflectors</a:t>
            </a:r>
            <a:r>
              <a:rPr lang="en-US" dirty="0" smtClean="0"/>
              <a:t>.</a:t>
            </a:r>
          </a:p>
          <a:p>
            <a:r>
              <a:rPr lang="en-US" dirty="0" smtClean="0"/>
              <a:t> </a:t>
            </a:r>
            <a:r>
              <a:rPr lang="en-US" dirty="0"/>
              <a:t>The uninfected machines respond with packets directed at the target machine. A reflector </a:t>
            </a:r>
            <a:r>
              <a:rPr lang="en-US" dirty="0" err="1"/>
              <a:t>DDoS</a:t>
            </a:r>
            <a:r>
              <a:rPr lang="en-US" dirty="0"/>
              <a:t> attack can easily involve more machines and more traffic than a direct </a:t>
            </a:r>
            <a:r>
              <a:rPr lang="en-US" dirty="0" err="1"/>
              <a:t>DDoS</a:t>
            </a:r>
            <a:r>
              <a:rPr lang="en-US" dirty="0"/>
              <a:t> attack and hence be more damaging. </a:t>
            </a:r>
            <a:endParaRPr lang="en-US" dirty="0" smtClean="0"/>
          </a:p>
          <a:p>
            <a:r>
              <a:rPr lang="en-US" dirty="0" smtClean="0"/>
              <a:t>Further</a:t>
            </a:r>
            <a:r>
              <a:rPr lang="en-US" dirty="0"/>
              <a:t>, tracing back the attack or filtering out the attack packets is more difficult because the attack comes from widely dispersed uninfected machines. </a:t>
            </a:r>
          </a:p>
          <a:p>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42</a:t>
            </a:fld>
            <a:endParaRPr lang="en-US"/>
          </a:p>
        </p:txBody>
      </p:sp>
    </p:spTree>
    <p:extLst>
      <p:ext uri="{BB962C8B-B14F-4D97-AF65-F5344CB8AC3E}">
        <p14:creationId xmlns:p14="http://schemas.microsoft.com/office/powerpoint/2010/main" val="991772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2936"/>
            <a:ext cx="1826840" cy="2520280"/>
          </a:xfrm>
        </p:spPr>
        <p:txBody>
          <a:bodyPr/>
          <a:lstStyle/>
          <a:p>
            <a:pPr eaLnBrk="1" hangingPunct="1">
              <a:defRPr/>
            </a:pPr>
            <a:r>
              <a:rPr lang="en-US" dirty="0" smtClean="0">
                <a:ea typeface="+mj-ea"/>
                <a:cs typeface="+mj-cs"/>
              </a:rPr>
              <a:t>DDoS</a:t>
            </a:r>
            <a:br>
              <a:rPr lang="en-US" dirty="0" smtClean="0">
                <a:ea typeface="+mj-ea"/>
                <a:cs typeface="+mj-cs"/>
              </a:rPr>
            </a:br>
            <a:r>
              <a:rPr lang="en-US" dirty="0" smtClean="0">
                <a:ea typeface="+mj-ea"/>
                <a:cs typeface="+mj-cs"/>
              </a:rPr>
              <a:t>Flood Types</a:t>
            </a:r>
          </a:p>
        </p:txBody>
      </p:sp>
      <p:pic>
        <p:nvPicPr>
          <p:cNvPr id="798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8600"/>
            <a:ext cx="4778375" cy="64563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C70F1712-E117-444B-A595-087AED5003E8}" type="slidenum">
              <a:rPr lang="en-US" smtClean="0"/>
              <a:pPr/>
              <a:t>43</a:t>
            </a:fld>
            <a:endParaRPr lang="en-US"/>
          </a:p>
        </p:txBody>
      </p:sp>
    </p:spTree>
    <p:extLst>
      <p:ext uri="{BB962C8B-B14F-4D97-AF65-F5344CB8AC3E}">
        <p14:creationId xmlns:p14="http://schemas.microsoft.com/office/powerpoint/2010/main" val="31809458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62753"/>
            <a:ext cx="9144000" cy="989983"/>
          </a:xfrm>
        </p:spPr>
        <p:txBody>
          <a:bodyPr/>
          <a:lstStyle/>
          <a:p>
            <a:r>
              <a:rPr lang="en-US" dirty="0" smtClean="0"/>
              <a:t>Constructing the Attack Network</a:t>
            </a:r>
            <a:endParaRPr lang="en-AU" dirty="0" smtClean="0"/>
          </a:p>
        </p:txBody>
      </p:sp>
      <p:sp>
        <p:nvSpPr>
          <p:cNvPr id="101379" name="Rectangle 3"/>
          <p:cNvSpPr>
            <a:spLocks noGrp="1" noChangeArrowheads="1"/>
          </p:cNvSpPr>
          <p:nvPr>
            <p:ph sz="quarter" idx="1"/>
          </p:nvPr>
        </p:nvSpPr>
        <p:spPr>
          <a:xfrm>
            <a:off x="533400" y="1340768"/>
            <a:ext cx="8077199" cy="5364832"/>
          </a:xfrm>
        </p:spPr>
        <p:txBody>
          <a:bodyPr>
            <a:normAutofit fontScale="77500" lnSpcReduction="20000"/>
          </a:bodyPr>
          <a:lstStyle/>
          <a:p>
            <a:r>
              <a:rPr lang="en-AU" dirty="0" smtClean="0">
                <a:solidFill>
                  <a:schemeClr val="tx2">
                    <a:lumMod val="10000"/>
                  </a:schemeClr>
                </a:solidFill>
              </a:rPr>
              <a:t>The first step in a DDoS attack is for the attacker to infect a number of machines with zombie software that will ultimately be used to carry out the attack</a:t>
            </a:r>
          </a:p>
          <a:p>
            <a:r>
              <a:rPr lang="en-AU" dirty="0" smtClean="0">
                <a:solidFill>
                  <a:schemeClr val="tx2">
                    <a:lumMod val="10000"/>
                  </a:schemeClr>
                </a:solidFill>
              </a:rPr>
              <a:t>Essential ingredients:</a:t>
            </a:r>
          </a:p>
          <a:p>
            <a:pPr lvl="1">
              <a:buClr>
                <a:schemeClr val="bg1"/>
              </a:buClr>
            </a:pPr>
            <a:r>
              <a:rPr lang="en-AU" dirty="0" smtClean="0">
                <a:solidFill>
                  <a:schemeClr val="tx2">
                    <a:lumMod val="10000"/>
                  </a:schemeClr>
                </a:solidFill>
              </a:rPr>
              <a:t>Software that can carry out the DDoS attack</a:t>
            </a:r>
          </a:p>
          <a:p>
            <a:pPr lvl="1">
              <a:buClr>
                <a:schemeClr val="bg1"/>
              </a:buClr>
            </a:pPr>
            <a:r>
              <a:rPr lang="en-AU" dirty="0" smtClean="0">
                <a:solidFill>
                  <a:schemeClr val="tx2">
                    <a:lumMod val="10000"/>
                  </a:schemeClr>
                </a:solidFill>
              </a:rPr>
              <a:t>A vulnerability in a large number of systems</a:t>
            </a:r>
          </a:p>
          <a:p>
            <a:pPr lvl="1">
              <a:buClr>
                <a:schemeClr val="bg1"/>
              </a:buClr>
            </a:pPr>
            <a:r>
              <a:rPr lang="en-AU" dirty="0" smtClean="0">
                <a:solidFill>
                  <a:schemeClr val="tx2">
                    <a:lumMod val="10000"/>
                  </a:schemeClr>
                </a:solidFill>
              </a:rPr>
              <a:t>A strategy for locating vulnerable machines (</a:t>
            </a:r>
            <a:r>
              <a:rPr lang="en-AU" i="1" dirty="0" smtClean="0">
                <a:solidFill>
                  <a:schemeClr val="tx2">
                    <a:lumMod val="10000"/>
                  </a:schemeClr>
                </a:solidFill>
              </a:rPr>
              <a:t>scanning)</a:t>
            </a:r>
          </a:p>
          <a:p>
            <a:r>
              <a:rPr lang="en-AU" dirty="0" smtClean="0">
                <a:solidFill>
                  <a:schemeClr val="tx2">
                    <a:lumMod val="10000"/>
                  </a:schemeClr>
                </a:solidFill>
              </a:rPr>
              <a:t>Scanning strategies:</a:t>
            </a:r>
          </a:p>
          <a:p>
            <a:pPr lvl="1">
              <a:buClr>
                <a:schemeClr val="bg1"/>
              </a:buClr>
            </a:pPr>
            <a:r>
              <a:rPr lang="en-AU" dirty="0" smtClean="0">
                <a:solidFill>
                  <a:schemeClr val="tx2">
                    <a:lumMod val="10000"/>
                  </a:schemeClr>
                </a:solidFill>
              </a:rPr>
              <a:t>Random</a:t>
            </a:r>
          </a:p>
          <a:p>
            <a:pPr lvl="2"/>
            <a:r>
              <a:rPr lang="en-AU" dirty="0" smtClean="0">
                <a:solidFill>
                  <a:schemeClr val="tx2">
                    <a:lumMod val="10000"/>
                  </a:schemeClr>
                </a:solidFill>
              </a:rPr>
              <a:t>Each compromised host probes random addresses in the IP address space, using a different seed</a:t>
            </a:r>
          </a:p>
          <a:p>
            <a:pPr lvl="1">
              <a:buClr>
                <a:schemeClr val="bg1"/>
              </a:buClr>
            </a:pPr>
            <a:r>
              <a:rPr lang="en-AU" dirty="0" smtClean="0">
                <a:solidFill>
                  <a:schemeClr val="tx2">
                    <a:lumMod val="10000"/>
                  </a:schemeClr>
                </a:solidFill>
              </a:rPr>
              <a:t>Hit list</a:t>
            </a:r>
          </a:p>
          <a:p>
            <a:pPr lvl="2"/>
            <a:r>
              <a:rPr lang="en-AU" dirty="0" smtClean="0">
                <a:solidFill>
                  <a:schemeClr val="tx2">
                    <a:lumMod val="10000"/>
                  </a:schemeClr>
                </a:solidFill>
              </a:rPr>
              <a:t>The attacker first compiles a long list of potential vulnerable machines</a:t>
            </a:r>
          </a:p>
          <a:p>
            <a:pPr lvl="1">
              <a:buClr>
                <a:schemeClr val="bg1"/>
              </a:buClr>
            </a:pPr>
            <a:r>
              <a:rPr lang="en-AU" dirty="0" smtClean="0">
                <a:solidFill>
                  <a:schemeClr val="tx2">
                    <a:lumMod val="10000"/>
                  </a:schemeClr>
                </a:solidFill>
              </a:rPr>
              <a:t>Topological</a:t>
            </a:r>
          </a:p>
          <a:p>
            <a:pPr lvl="2"/>
            <a:r>
              <a:rPr lang="en-AU" dirty="0" smtClean="0">
                <a:solidFill>
                  <a:schemeClr val="tx2">
                    <a:lumMod val="10000"/>
                  </a:schemeClr>
                </a:solidFill>
              </a:rPr>
              <a:t>This method uses information contained on an infected victim machine to find more hosts to scan</a:t>
            </a:r>
          </a:p>
          <a:p>
            <a:pPr lvl="1">
              <a:buClr>
                <a:schemeClr val="bg1"/>
              </a:buClr>
            </a:pPr>
            <a:r>
              <a:rPr lang="en-AU" dirty="0" smtClean="0">
                <a:solidFill>
                  <a:schemeClr val="tx2">
                    <a:lumMod val="10000"/>
                  </a:schemeClr>
                </a:solidFill>
              </a:rPr>
              <a:t>Local subnet</a:t>
            </a:r>
          </a:p>
          <a:p>
            <a:pPr lvl="2"/>
            <a:r>
              <a:rPr lang="en-AU" dirty="0" smtClean="0">
                <a:solidFill>
                  <a:schemeClr val="tx2">
                    <a:lumMod val="10000"/>
                  </a:schemeClr>
                </a:solidFill>
              </a:rPr>
              <a:t>If a host is infected behind a firewall, that host then looks for targets in its own local network</a:t>
            </a:r>
            <a:endParaRPr lang="en-AU"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62753"/>
            <a:ext cx="9143999" cy="989983"/>
          </a:xfrm>
        </p:spPr>
        <p:txBody>
          <a:bodyPr/>
          <a:lstStyle/>
          <a:p>
            <a:r>
              <a:rPr lang="en-US" dirty="0" smtClean="0"/>
              <a:t>DDoS Countermeasures</a:t>
            </a:r>
            <a:endParaRPr lang="en-AU" dirty="0"/>
          </a:p>
        </p:txBody>
      </p:sp>
      <p:sp>
        <p:nvSpPr>
          <p:cNvPr id="103427" name="Rectangle 3"/>
          <p:cNvSpPr>
            <a:spLocks noGrp="1" noChangeArrowheads="1"/>
          </p:cNvSpPr>
          <p:nvPr>
            <p:ph sz="quarter" idx="1"/>
          </p:nvPr>
        </p:nvSpPr>
        <p:spPr>
          <a:xfrm>
            <a:off x="152400" y="1524000"/>
            <a:ext cx="8991600" cy="4572000"/>
          </a:xfrm>
        </p:spPr>
        <p:txBody>
          <a:bodyPr>
            <a:normAutofit/>
          </a:bodyPr>
          <a:lstStyle/>
          <a:p>
            <a:r>
              <a:rPr lang="en-AU" dirty="0" smtClean="0">
                <a:solidFill>
                  <a:schemeClr val="tx2">
                    <a:lumMod val="10000"/>
                  </a:schemeClr>
                </a:solidFill>
              </a:rPr>
              <a:t>In general, there are three lines of defense against DDoS attacks:</a:t>
            </a:r>
          </a:p>
          <a:p>
            <a:endParaRPr lang="en-US" dirty="0" smtClean="0"/>
          </a:p>
          <a:p>
            <a:endParaRPr lang="en-AU" dirty="0" smtClean="0"/>
          </a:p>
          <a:p>
            <a:endParaRPr lang="en-AU" dirty="0"/>
          </a:p>
        </p:txBody>
      </p:sp>
      <p:graphicFrame>
        <p:nvGraphicFramePr>
          <p:cNvPr id="4" name="Diagram 3"/>
          <p:cNvGraphicFramePr/>
          <p:nvPr/>
        </p:nvGraphicFramePr>
        <p:xfrm>
          <a:off x="152400" y="22098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Secure coding</a:t>
            </a:r>
            <a:endParaRPr lang="en-IE" dirty="0"/>
          </a:p>
        </p:txBody>
      </p:sp>
      <p:sp>
        <p:nvSpPr>
          <p:cNvPr id="3" name="Content Placeholder 2"/>
          <p:cNvSpPr>
            <a:spLocks noGrp="1"/>
          </p:cNvSpPr>
          <p:nvPr>
            <p:ph idx="1"/>
          </p:nvPr>
        </p:nvSpPr>
        <p:spPr/>
        <p:txBody>
          <a:bodyPr/>
          <a:lstStyle/>
          <a:p>
            <a:r>
              <a:rPr lang="en-US" dirty="0"/>
              <a:t>Easily avoided software defects </a:t>
            </a:r>
          </a:p>
          <a:p>
            <a:pPr lvl="1"/>
            <a:r>
              <a:rPr lang="en-US" dirty="0" smtClean="0"/>
              <a:t>primary </a:t>
            </a:r>
            <a:r>
              <a:rPr lang="en-US" dirty="0"/>
              <a:t>cause of commonly exploited software vulnerabilities</a:t>
            </a:r>
            <a:r>
              <a:rPr lang="en-US" dirty="0" smtClean="0"/>
              <a:t>.</a:t>
            </a:r>
          </a:p>
          <a:p>
            <a:r>
              <a:rPr lang="en-US" dirty="0"/>
              <a:t>By identifying insecure coding practices and developing secure </a:t>
            </a:r>
            <a:r>
              <a:rPr lang="en-US" dirty="0" smtClean="0"/>
              <a:t>alternatives,</a:t>
            </a:r>
          </a:p>
          <a:p>
            <a:pPr lvl="1"/>
            <a:r>
              <a:rPr lang="en-US" dirty="0" smtClean="0"/>
              <a:t>software </a:t>
            </a:r>
            <a:r>
              <a:rPr lang="en-US" dirty="0"/>
              <a:t>developers can take practical steps to reduce or eliminate vulnerabilities before </a:t>
            </a:r>
            <a:r>
              <a:rPr lang="en-US" dirty="0" smtClean="0"/>
              <a:t>deployment</a:t>
            </a:r>
          </a:p>
        </p:txBody>
      </p:sp>
      <p:sp>
        <p:nvSpPr>
          <p:cNvPr id="4" name="Slide Number Placeholder 3"/>
          <p:cNvSpPr>
            <a:spLocks noGrp="1"/>
          </p:cNvSpPr>
          <p:nvPr>
            <p:ph type="sldNum" sz="quarter" idx="12"/>
          </p:nvPr>
        </p:nvSpPr>
        <p:spPr/>
        <p:txBody>
          <a:bodyPr/>
          <a:lstStyle/>
          <a:p>
            <a:fld id="{C70F1712-E117-444B-A595-087AED5003E8}" type="slidenum">
              <a:rPr lang="en-US" smtClean="0"/>
              <a:pPr/>
              <a:t>46</a:t>
            </a:fld>
            <a:endParaRPr lang="en-US"/>
          </a:p>
        </p:txBody>
      </p:sp>
    </p:spTree>
    <p:extLst>
      <p:ext uri="{BB962C8B-B14F-4D97-AF65-F5344CB8AC3E}">
        <p14:creationId xmlns:p14="http://schemas.microsoft.com/office/powerpoint/2010/main" val="7810506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Cert secure coding initiative</a:t>
            </a:r>
            <a:endParaRPr lang="en-IE" dirty="0"/>
          </a:p>
        </p:txBody>
      </p:sp>
      <p:sp>
        <p:nvSpPr>
          <p:cNvPr id="3" name="Content Placeholder 2"/>
          <p:cNvSpPr>
            <a:spLocks noGrp="1"/>
          </p:cNvSpPr>
          <p:nvPr>
            <p:ph idx="1"/>
          </p:nvPr>
        </p:nvSpPr>
        <p:spPr/>
        <p:txBody>
          <a:bodyPr/>
          <a:lstStyle/>
          <a:p>
            <a:r>
              <a:rPr lang="en-IE" dirty="0" smtClean="0"/>
              <a:t>Secure Coding standards</a:t>
            </a:r>
          </a:p>
          <a:p>
            <a:pPr lvl="1"/>
            <a:r>
              <a:rPr lang="en-IE" dirty="0" smtClean="0"/>
              <a:t>CERT Program working with software developers to develop standards for commonly used programming languages.</a:t>
            </a:r>
          </a:p>
          <a:p>
            <a:r>
              <a:rPr lang="en-US" dirty="0"/>
              <a:t>Development Tools and Libraries</a:t>
            </a:r>
          </a:p>
          <a:p>
            <a:pPr lvl="1"/>
            <a:r>
              <a:rPr lang="en-US" dirty="0"/>
              <a:t>The CERT Program has developed tools and libraries that help software developers reduce the number of vulnerabilities in their code.</a:t>
            </a:r>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47</a:t>
            </a:fld>
            <a:endParaRPr lang="en-US"/>
          </a:p>
        </p:txBody>
      </p:sp>
    </p:spTree>
    <p:extLst>
      <p:ext uri="{BB962C8B-B14F-4D97-AF65-F5344CB8AC3E}">
        <p14:creationId xmlns:p14="http://schemas.microsoft.com/office/powerpoint/2010/main" val="537486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OWASP</a:t>
            </a:r>
            <a:endParaRPr lang="en-IE" dirty="0"/>
          </a:p>
        </p:txBody>
      </p:sp>
      <p:sp>
        <p:nvSpPr>
          <p:cNvPr id="3" name="Content Placeholder 2"/>
          <p:cNvSpPr>
            <a:spLocks noGrp="1"/>
          </p:cNvSpPr>
          <p:nvPr>
            <p:ph idx="1"/>
          </p:nvPr>
        </p:nvSpPr>
        <p:spPr/>
        <p:txBody>
          <a:bodyPr>
            <a:normAutofit fontScale="92500"/>
          </a:bodyPr>
          <a:lstStyle/>
          <a:p>
            <a:pPr marL="114300" indent="0">
              <a:buNone/>
            </a:pPr>
            <a:r>
              <a:rPr lang="en-IE" dirty="0">
                <a:hlinkClick r:id="rId3"/>
              </a:rPr>
              <a:t>https://www.owasp.org/index.php/Secure_Coding_Principles</a:t>
            </a:r>
            <a:endParaRPr lang="en-IE" dirty="0"/>
          </a:p>
          <a:p>
            <a:pPr marL="114300" indent="0">
              <a:buNone/>
            </a:pPr>
            <a:r>
              <a:rPr lang="en-IE" dirty="0" smtClean="0"/>
              <a:t>10 Secure Coding Principles – Please read</a:t>
            </a:r>
          </a:p>
          <a:p>
            <a:pPr marL="868680" lvl="1" indent="-457200">
              <a:buFont typeface="+mj-lt"/>
              <a:buAutoNum type="arabicPeriod"/>
            </a:pPr>
            <a:r>
              <a:rPr lang="en-US" b="1" i="1" dirty="0" smtClean="0"/>
              <a:t>Minimize </a:t>
            </a:r>
            <a:r>
              <a:rPr lang="en-US" b="1" i="1" dirty="0"/>
              <a:t>attack surface area</a:t>
            </a:r>
          </a:p>
          <a:p>
            <a:pPr marL="868680" lvl="1" indent="-457200">
              <a:buFont typeface="+mj-lt"/>
              <a:buAutoNum type="arabicPeriod"/>
            </a:pPr>
            <a:r>
              <a:rPr lang="en-US" b="1" i="1" dirty="0" smtClean="0"/>
              <a:t>Establish </a:t>
            </a:r>
            <a:r>
              <a:rPr lang="en-US" b="1" i="1" dirty="0"/>
              <a:t>secure defaults</a:t>
            </a:r>
          </a:p>
          <a:p>
            <a:pPr marL="868680" lvl="1" indent="-457200">
              <a:buFont typeface="+mj-lt"/>
              <a:buAutoNum type="arabicPeriod"/>
            </a:pPr>
            <a:r>
              <a:rPr lang="en-US" b="1" i="1" dirty="0" smtClean="0"/>
              <a:t>Principle </a:t>
            </a:r>
            <a:r>
              <a:rPr lang="en-US" b="1" i="1" dirty="0"/>
              <a:t>of Least privilege</a:t>
            </a:r>
          </a:p>
          <a:p>
            <a:pPr marL="868680" lvl="1" indent="-457200">
              <a:buFont typeface="+mj-lt"/>
              <a:buAutoNum type="arabicPeriod"/>
            </a:pPr>
            <a:r>
              <a:rPr lang="en-US" b="1" i="1" dirty="0" smtClean="0"/>
              <a:t>Principle </a:t>
            </a:r>
            <a:r>
              <a:rPr lang="en-US" b="1" i="1" dirty="0"/>
              <a:t>of Defense in depth</a:t>
            </a:r>
          </a:p>
          <a:p>
            <a:pPr marL="868680" lvl="1" indent="-457200">
              <a:buFont typeface="+mj-lt"/>
              <a:buAutoNum type="arabicPeriod"/>
            </a:pPr>
            <a:r>
              <a:rPr lang="en-US" b="1" i="1" dirty="0" smtClean="0"/>
              <a:t>Fail securely</a:t>
            </a:r>
          </a:p>
          <a:p>
            <a:pPr marL="868680" lvl="1" indent="-457200">
              <a:buFont typeface="+mj-lt"/>
              <a:buAutoNum type="arabicPeriod"/>
            </a:pPr>
            <a:r>
              <a:rPr lang="en-US" b="1" i="1" dirty="0"/>
              <a:t>Don’t trust services</a:t>
            </a:r>
          </a:p>
          <a:p>
            <a:pPr marL="868680" lvl="1" indent="-457200">
              <a:buFont typeface="+mj-lt"/>
              <a:buAutoNum type="arabicPeriod"/>
            </a:pPr>
            <a:r>
              <a:rPr lang="en-US" b="1" i="1" dirty="0" smtClean="0"/>
              <a:t>Separation </a:t>
            </a:r>
            <a:r>
              <a:rPr lang="en-US" b="1" i="1" dirty="0"/>
              <a:t>of duties</a:t>
            </a:r>
          </a:p>
          <a:p>
            <a:pPr marL="868680" lvl="1" indent="-457200">
              <a:buFont typeface="+mj-lt"/>
              <a:buAutoNum type="arabicPeriod"/>
            </a:pPr>
            <a:r>
              <a:rPr lang="en-US" b="1" i="1" dirty="0" smtClean="0"/>
              <a:t>Avoid </a:t>
            </a:r>
            <a:r>
              <a:rPr lang="en-US" b="1" i="1" dirty="0"/>
              <a:t>security by obscurity</a:t>
            </a:r>
          </a:p>
          <a:p>
            <a:pPr marL="868680" lvl="1" indent="-457200">
              <a:buFont typeface="+mj-lt"/>
              <a:buAutoNum type="arabicPeriod"/>
            </a:pPr>
            <a:r>
              <a:rPr lang="en-US" b="1" i="1" dirty="0" smtClean="0"/>
              <a:t>Keep </a:t>
            </a:r>
            <a:r>
              <a:rPr lang="en-US" b="1" i="1" dirty="0"/>
              <a:t>security </a:t>
            </a:r>
            <a:r>
              <a:rPr lang="en-US" b="1" i="1" dirty="0" smtClean="0"/>
              <a:t>simple</a:t>
            </a:r>
            <a:endParaRPr lang="en-US" b="1" i="1" dirty="0"/>
          </a:p>
          <a:p>
            <a:pPr marL="868680" lvl="1" indent="-457200">
              <a:buFont typeface="+mj-lt"/>
              <a:buAutoNum type="arabicPeriod"/>
            </a:pPr>
            <a:r>
              <a:rPr lang="en-US" b="1" i="1" dirty="0"/>
              <a:t>Fix security issues correctly</a:t>
            </a:r>
            <a:endParaRPr lang="en-IE" b="1" i="1"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48</a:t>
            </a:fld>
            <a:endParaRPr lang="en-US"/>
          </a:p>
        </p:txBody>
      </p:sp>
    </p:spTree>
    <p:extLst>
      <p:ext uri="{BB962C8B-B14F-4D97-AF65-F5344CB8AC3E}">
        <p14:creationId xmlns:p14="http://schemas.microsoft.com/office/powerpoint/2010/main" val="3293784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Buffer Overflow</a:t>
            </a:r>
            <a:endParaRPr lang="en-IE" dirty="0"/>
          </a:p>
        </p:txBody>
      </p:sp>
      <p:sp>
        <p:nvSpPr>
          <p:cNvPr id="3" name="Content Placeholder 2"/>
          <p:cNvSpPr>
            <a:spLocks noGrp="1"/>
          </p:cNvSpPr>
          <p:nvPr>
            <p:ph idx="1"/>
          </p:nvPr>
        </p:nvSpPr>
        <p:spPr/>
        <p:txBody>
          <a:bodyPr>
            <a:normAutofit lnSpcReduction="10000"/>
          </a:bodyPr>
          <a:lstStyle/>
          <a:p>
            <a:r>
              <a:rPr lang="en-IE" dirty="0" smtClean="0"/>
              <a:t>Exploit </a:t>
            </a:r>
            <a:r>
              <a:rPr lang="en-IE" dirty="0"/>
              <a:t>that takes advantage of a program that is waiting on a user's input. </a:t>
            </a:r>
            <a:endParaRPr lang="en-IE" dirty="0" smtClean="0"/>
          </a:p>
          <a:p>
            <a:r>
              <a:rPr lang="en-IE" dirty="0" smtClean="0"/>
              <a:t>Two </a:t>
            </a:r>
            <a:r>
              <a:rPr lang="en-IE" dirty="0"/>
              <a:t>main </a:t>
            </a:r>
            <a:r>
              <a:rPr lang="en-IE" dirty="0" smtClean="0"/>
              <a:t>types:</a:t>
            </a:r>
          </a:p>
          <a:p>
            <a:pPr lvl="1"/>
            <a:r>
              <a:rPr lang="en-IE" dirty="0" smtClean="0"/>
              <a:t>Heap based </a:t>
            </a:r>
          </a:p>
          <a:p>
            <a:pPr lvl="2"/>
            <a:r>
              <a:rPr lang="en-IE" dirty="0" smtClean="0"/>
              <a:t>Heap-based </a:t>
            </a:r>
            <a:r>
              <a:rPr lang="en-IE" dirty="0"/>
              <a:t>attacks flood </a:t>
            </a:r>
            <a:r>
              <a:rPr lang="en-IE" dirty="0" smtClean="0"/>
              <a:t>memory </a:t>
            </a:r>
            <a:r>
              <a:rPr lang="en-IE" dirty="0"/>
              <a:t>space  </a:t>
            </a:r>
            <a:r>
              <a:rPr lang="en-IE" dirty="0" smtClean="0"/>
              <a:t>- rare because of difficulty. </a:t>
            </a:r>
          </a:p>
          <a:p>
            <a:pPr lvl="1"/>
            <a:r>
              <a:rPr lang="en-IE" dirty="0"/>
              <a:t>Stack based </a:t>
            </a:r>
          </a:p>
          <a:p>
            <a:pPr lvl="2"/>
            <a:r>
              <a:rPr lang="en-IE" dirty="0" smtClean="0"/>
              <a:t>Most </a:t>
            </a:r>
            <a:r>
              <a:rPr lang="en-IE" dirty="0"/>
              <a:t>common. </a:t>
            </a:r>
            <a:endParaRPr lang="en-IE" dirty="0" smtClean="0"/>
          </a:p>
          <a:p>
            <a:pPr lvl="2"/>
            <a:r>
              <a:rPr lang="en-IE" dirty="0"/>
              <a:t>P</a:t>
            </a:r>
            <a:r>
              <a:rPr lang="en-IE" dirty="0" smtClean="0"/>
              <a:t>rogram </a:t>
            </a:r>
            <a:r>
              <a:rPr lang="en-IE" dirty="0"/>
              <a:t>being exploited uses </a:t>
            </a:r>
            <a:r>
              <a:rPr lang="en-IE" dirty="0" smtClean="0"/>
              <a:t>a </a:t>
            </a:r>
            <a:r>
              <a:rPr lang="en-IE" dirty="0"/>
              <a:t>stack to store user </a:t>
            </a:r>
            <a:r>
              <a:rPr lang="en-IE" dirty="0" smtClean="0"/>
              <a:t>input.</a:t>
            </a:r>
          </a:p>
          <a:p>
            <a:pPr lvl="2"/>
            <a:r>
              <a:rPr lang="en-IE" dirty="0" smtClean="0"/>
              <a:t>Normally</a:t>
            </a:r>
            <a:r>
              <a:rPr lang="en-IE" dirty="0"/>
              <a:t>, the stack is empty until the program requires user input. </a:t>
            </a:r>
            <a:endParaRPr lang="en-IE" dirty="0" smtClean="0"/>
          </a:p>
          <a:p>
            <a:pPr lvl="2"/>
            <a:r>
              <a:rPr lang="en-IE" dirty="0" smtClean="0"/>
              <a:t>At </a:t>
            </a:r>
            <a:r>
              <a:rPr lang="en-IE" dirty="0"/>
              <a:t>that point, the program writes a return memory address to the stack and then the user's input is placed on top of it. </a:t>
            </a:r>
            <a:endParaRPr lang="en-IE" dirty="0" smtClean="0"/>
          </a:p>
          <a:p>
            <a:pPr lvl="2"/>
            <a:r>
              <a:rPr lang="en-IE" dirty="0" smtClean="0"/>
              <a:t>When </a:t>
            </a:r>
            <a:r>
              <a:rPr lang="en-IE" dirty="0"/>
              <a:t>the stack is processed, the user's input gets sent to the return address specified by the program.</a:t>
            </a:r>
          </a:p>
          <a:p>
            <a:pPr lvl="2"/>
            <a:endParaRPr lang="en-IE" dirty="0"/>
          </a:p>
          <a:p>
            <a:pPr marL="685800" lvl="2" indent="0">
              <a:buNone/>
            </a:pPr>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49</a:t>
            </a:fld>
            <a:endParaRPr lang="en-US"/>
          </a:p>
        </p:txBody>
      </p:sp>
    </p:spTree>
    <p:extLst>
      <p:ext uri="{BB962C8B-B14F-4D97-AF65-F5344CB8AC3E}">
        <p14:creationId xmlns:p14="http://schemas.microsoft.com/office/powerpoint/2010/main" val="424393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579" y="-171400"/>
            <a:ext cx="9144000" cy="1283167"/>
          </a:xfrm>
        </p:spPr>
        <p:txBody>
          <a:bodyPr/>
          <a:lstStyle/>
          <a:p>
            <a:r>
              <a:rPr lang="en-US" dirty="0" smtClean="0"/>
              <a:t>Broad classification</a:t>
            </a:r>
            <a:br>
              <a:rPr lang="en-US" dirty="0" smtClean="0"/>
            </a:br>
            <a:r>
              <a:rPr lang="en-US" sz="3200" dirty="0" smtClean="0"/>
              <a:t>(continued)</a:t>
            </a:r>
            <a:endParaRPr lang="en-AU" dirty="0"/>
          </a:p>
        </p:txBody>
      </p:sp>
      <p:sp>
        <p:nvSpPr>
          <p:cNvPr id="50179" name="Rectangle 3"/>
          <p:cNvSpPr>
            <a:spLocks noGrp="1" noChangeArrowheads="1"/>
          </p:cNvSpPr>
          <p:nvPr>
            <p:ph sz="quarter" idx="1"/>
          </p:nvPr>
        </p:nvSpPr>
        <p:spPr>
          <a:xfrm>
            <a:off x="609600" y="1340768"/>
            <a:ext cx="8001000" cy="4896544"/>
          </a:xfrm>
        </p:spPr>
        <p:txBody>
          <a:bodyPr>
            <a:normAutofit fontScale="70000" lnSpcReduction="20000"/>
          </a:bodyPr>
          <a:lstStyle/>
          <a:p>
            <a:r>
              <a:rPr lang="en-AU" dirty="0" smtClean="0">
                <a:solidFill>
                  <a:schemeClr val="tx2">
                    <a:lumMod val="10000"/>
                  </a:schemeClr>
                </a:solidFill>
              </a:rPr>
              <a:t>Earlier approaches to malware classification distinguished between:</a:t>
            </a:r>
          </a:p>
          <a:p>
            <a:pPr lvl="1">
              <a:buClr>
                <a:schemeClr val="bg1"/>
              </a:buClr>
            </a:pPr>
            <a:r>
              <a:rPr lang="en-AU" dirty="0" smtClean="0">
                <a:solidFill>
                  <a:schemeClr val="tx2">
                    <a:lumMod val="10000"/>
                  </a:schemeClr>
                </a:solidFill>
              </a:rPr>
              <a:t>Those that need a host program, being parasitic code such as viruses</a:t>
            </a:r>
          </a:p>
          <a:p>
            <a:pPr lvl="1">
              <a:buClr>
                <a:schemeClr val="bg1"/>
              </a:buClr>
            </a:pPr>
            <a:r>
              <a:rPr lang="en-AU" dirty="0" smtClean="0">
                <a:solidFill>
                  <a:schemeClr val="tx2">
                    <a:lumMod val="10000"/>
                  </a:schemeClr>
                </a:solidFill>
              </a:rPr>
              <a:t>Those that are independent, self-contained programs run on the system such as worms, trojans, and bots</a:t>
            </a:r>
          </a:p>
          <a:p>
            <a:r>
              <a:rPr lang="en-AU" dirty="0" smtClean="0">
                <a:solidFill>
                  <a:schemeClr val="tx2">
                    <a:lumMod val="10000"/>
                  </a:schemeClr>
                </a:solidFill>
              </a:rPr>
              <a:t>Another distinction used was:</a:t>
            </a:r>
          </a:p>
          <a:p>
            <a:pPr lvl="1">
              <a:buClr>
                <a:schemeClr val="bg1"/>
              </a:buClr>
            </a:pPr>
            <a:r>
              <a:rPr lang="en-AU" dirty="0" smtClean="0">
                <a:solidFill>
                  <a:schemeClr val="tx2">
                    <a:lumMod val="10000"/>
                  </a:schemeClr>
                </a:solidFill>
              </a:rPr>
              <a:t>Malware that does not replicate, such as trojans and spam e-mail</a:t>
            </a:r>
          </a:p>
          <a:p>
            <a:pPr lvl="1">
              <a:buClr>
                <a:schemeClr val="bg1"/>
              </a:buClr>
            </a:pPr>
            <a:r>
              <a:rPr lang="en-AU" dirty="0" smtClean="0">
                <a:solidFill>
                  <a:schemeClr val="tx2">
                    <a:lumMod val="10000"/>
                  </a:schemeClr>
                </a:solidFill>
              </a:rPr>
              <a:t>Malware that does, including viruses and worms</a:t>
            </a:r>
          </a:p>
          <a:p>
            <a:r>
              <a:rPr lang="en-AU" dirty="0" smtClean="0">
                <a:solidFill>
                  <a:schemeClr val="tx2">
                    <a:lumMod val="10000"/>
                  </a:schemeClr>
                </a:solidFill>
              </a:rPr>
              <a:t>Payload actions performed by malware once it reaches a target system can include:</a:t>
            </a:r>
          </a:p>
          <a:p>
            <a:pPr lvl="1">
              <a:buClr>
                <a:schemeClr val="bg1"/>
              </a:buClr>
            </a:pPr>
            <a:r>
              <a:rPr lang="en-AU" dirty="0" smtClean="0">
                <a:solidFill>
                  <a:schemeClr val="tx2">
                    <a:lumMod val="10000"/>
                  </a:schemeClr>
                </a:solidFill>
              </a:rPr>
              <a:t>Corruption of system or data files</a:t>
            </a:r>
          </a:p>
          <a:p>
            <a:pPr lvl="1">
              <a:buClr>
                <a:schemeClr val="bg1"/>
              </a:buClr>
            </a:pPr>
            <a:r>
              <a:rPr lang="en-AU" dirty="0" smtClean="0">
                <a:solidFill>
                  <a:schemeClr val="tx2">
                    <a:lumMod val="10000"/>
                  </a:schemeClr>
                </a:solidFill>
              </a:rPr>
              <a:t>Theft of service in order to make the system a zombie agent of attack as part of a </a:t>
            </a:r>
            <a:r>
              <a:rPr lang="en-AU" dirty="0" err="1" smtClean="0">
                <a:solidFill>
                  <a:schemeClr val="tx2">
                    <a:lumMod val="10000"/>
                  </a:schemeClr>
                </a:solidFill>
              </a:rPr>
              <a:t>botnet</a:t>
            </a:r>
            <a:endParaRPr lang="en-AU" dirty="0" smtClean="0">
              <a:solidFill>
                <a:schemeClr val="tx2">
                  <a:lumMod val="10000"/>
                </a:schemeClr>
              </a:solidFill>
            </a:endParaRPr>
          </a:p>
          <a:p>
            <a:pPr lvl="1">
              <a:buClr>
                <a:schemeClr val="bg1"/>
              </a:buClr>
            </a:pPr>
            <a:r>
              <a:rPr lang="en-AU" dirty="0" smtClean="0">
                <a:solidFill>
                  <a:schemeClr val="tx2">
                    <a:lumMod val="10000"/>
                  </a:schemeClr>
                </a:solidFill>
              </a:rPr>
              <a:t>Theft of information from the system, especially of logins, passwords, or other personal details by </a:t>
            </a:r>
            <a:r>
              <a:rPr lang="en-AU" dirty="0" err="1" smtClean="0">
                <a:solidFill>
                  <a:schemeClr val="tx2">
                    <a:lumMod val="10000"/>
                  </a:schemeClr>
                </a:solidFill>
              </a:rPr>
              <a:t>keylogging</a:t>
            </a:r>
            <a:r>
              <a:rPr lang="en-AU" dirty="0" smtClean="0">
                <a:solidFill>
                  <a:schemeClr val="tx2">
                    <a:lumMod val="10000"/>
                  </a:schemeClr>
                </a:solidFill>
              </a:rPr>
              <a:t> or spyware programs</a:t>
            </a:r>
          </a:p>
          <a:p>
            <a:pPr lvl="1">
              <a:buClr>
                <a:schemeClr val="bg1"/>
              </a:buClr>
            </a:pPr>
            <a:r>
              <a:rPr lang="en-AU" dirty="0" smtClean="0">
                <a:solidFill>
                  <a:schemeClr val="tx2">
                    <a:lumMod val="10000"/>
                  </a:schemeClr>
                </a:solidFill>
              </a:rPr>
              <a:t>Stealthing where the malware hides its presence on the system from attempts to detect and block it</a:t>
            </a:r>
          </a:p>
          <a:p>
            <a:r>
              <a:rPr lang="en-AU" dirty="0" smtClean="0">
                <a:solidFill>
                  <a:schemeClr val="tx2">
                    <a:lumMod val="10000"/>
                  </a:schemeClr>
                </a:solidFill>
              </a:rPr>
              <a:t>Blended attack	</a:t>
            </a:r>
          </a:p>
          <a:p>
            <a:pPr lvl="1">
              <a:buClr>
                <a:schemeClr val="bg1"/>
              </a:buClr>
            </a:pPr>
            <a:r>
              <a:rPr lang="en-AU" dirty="0" smtClean="0">
                <a:solidFill>
                  <a:schemeClr val="tx2">
                    <a:lumMod val="10000"/>
                  </a:schemeClr>
                </a:solidFill>
              </a:rPr>
              <a:t>Uses multiple methods of infection or propagation to maximize the speed of contagion and the severity of the attack</a:t>
            </a:r>
            <a:endParaRPr lang="en-AU"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Buffer overflow</a:t>
            </a:r>
            <a:endParaRPr lang="en-IE" dirty="0"/>
          </a:p>
        </p:txBody>
      </p:sp>
      <p:sp>
        <p:nvSpPr>
          <p:cNvPr id="3" name="Content Placeholder 2"/>
          <p:cNvSpPr>
            <a:spLocks noGrp="1"/>
          </p:cNvSpPr>
          <p:nvPr>
            <p:ph idx="1"/>
          </p:nvPr>
        </p:nvSpPr>
        <p:spPr/>
        <p:txBody>
          <a:bodyPr>
            <a:normAutofit/>
          </a:bodyPr>
          <a:lstStyle/>
          <a:p>
            <a:r>
              <a:rPr lang="en-IE" dirty="0" smtClean="0"/>
              <a:t>The </a:t>
            </a:r>
            <a:r>
              <a:rPr lang="en-IE" dirty="0"/>
              <a:t>programmer </a:t>
            </a:r>
            <a:r>
              <a:rPr lang="en-IE" dirty="0" smtClean="0"/>
              <a:t>must </a:t>
            </a:r>
            <a:r>
              <a:rPr lang="en-IE" dirty="0"/>
              <a:t>reserve a specific amount of space for the stack. </a:t>
            </a:r>
            <a:endParaRPr lang="en-IE" dirty="0" smtClean="0"/>
          </a:p>
          <a:p>
            <a:r>
              <a:rPr lang="en-IE" dirty="0" smtClean="0"/>
              <a:t>If </a:t>
            </a:r>
            <a:r>
              <a:rPr lang="en-IE" dirty="0"/>
              <a:t>the user's input is longer than the amount of space reserved for it within the stack, then the stack will overflow. </a:t>
            </a:r>
            <a:endParaRPr lang="en-IE" dirty="0" smtClean="0"/>
          </a:p>
          <a:p>
            <a:r>
              <a:rPr lang="en-IE" dirty="0" smtClean="0"/>
              <a:t>This isn't </a:t>
            </a:r>
            <a:r>
              <a:rPr lang="en-IE" dirty="0"/>
              <a:t>a huge </a:t>
            </a:r>
            <a:r>
              <a:rPr lang="en-IE" dirty="0" smtClean="0"/>
              <a:t>problem……but </a:t>
            </a:r>
            <a:r>
              <a:rPr lang="en-IE" dirty="0"/>
              <a:t>it becomes a huge security hole when combined with malicious input</a:t>
            </a:r>
            <a:r>
              <a:rPr lang="en-IE" dirty="0" smtClean="0"/>
              <a:t>.</a:t>
            </a:r>
            <a:endParaRPr lang="en-IE" dirty="0"/>
          </a:p>
          <a:p>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50</a:t>
            </a:fld>
            <a:endParaRPr lang="en-US"/>
          </a:p>
        </p:txBody>
      </p:sp>
    </p:spTree>
    <p:extLst>
      <p:ext uri="{BB962C8B-B14F-4D97-AF65-F5344CB8AC3E}">
        <p14:creationId xmlns:p14="http://schemas.microsoft.com/office/powerpoint/2010/main" val="2789286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idx="1"/>
          </p:nvPr>
        </p:nvSpPr>
        <p:spPr/>
        <p:txBody>
          <a:bodyPr/>
          <a:lstStyle/>
          <a:p>
            <a:r>
              <a:rPr lang="en-IE" dirty="0" smtClean="0"/>
              <a:t>Suppose a </a:t>
            </a:r>
            <a:r>
              <a:rPr lang="en-IE" dirty="0"/>
              <a:t>program is waiting for a user to enter his or her name. </a:t>
            </a:r>
            <a:endParaRPr lang="en-IE" dirty="0" smtClean="0"/>
          </a:p>
          <a:p>
            <a:r>
              <a:rPr lang="en-IE" dirty="0" smtClean="0"/>
              <a:t>Rather </a:t>
            </a:r>
            <a:r>
              <a:rPr lang="en-IE" dirty="0"/>
              <a:t>than enter the name, the hacker would enter </a:t>
            </a:r>
            <a:r>
              <a:rPr lang="en-IE" dirty="0" smtClean="0"/>
              <a:t>a short executable </a:t>
            </a:r>
            <a:r>
              <a:rPr lang="en-IE" dirty="0"/>
              <a:t>command that exceeds the stack </a:t>
            </a:r>
            <a:r>
              <a:rPr lang="en-IE" dirty="0" smtClean="0"/>
              <a:t>size.</a:t>
            </a:r>
          </a:p>
          <a:p>
            <a:r>
              <a:rPr lang="en-IE" dirty="0" smtClean="0"/>
              <a:t>In </a:t>
            </a:r>
            <a:r>
              <a:rPr lang="en-IE" dirty="0"/>
              <a:t>a Linux </a:t>
            </a:r>
            <a:r>
              <a:rPr lang="en-IE" dirty="0" smtClean="0"/>
              <a:t>environment the </a:t>
            </a:r>
            <a:r>
              <a:rPr lang="en-IE" dirty="0"/>
              <a:t>command is typically EXEC("</a:t>
            </a:r>
            <a:r>
              <a:rPr lang="en-IE" dirty="0" err="1"/>
              <a:t>sh</a:t>
            </a:r>
            <a:r>
              <a:rPr lang="en-IE" dirty="0"/>
              <a:t>"), which tells the system to open a command prompt window, known as a root shell in </a:t>
            </a:r>
            <a:r>
              <a:rPr lang="en-IE" dirty="0" smtClean="0"/>
              <a:t>Linux.</a:t>
            </a:r>
            <a:endParaRPr lang="en-IE" dirty="0"/>
          </a:p>
          <a:p>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51</a:t>
            </a:fld>
            <a:endParaRPr lang="en-US"/>
          </a:p>
        </p:txBody>
      </p:sp>
    </p:spTree>
    <p:extLst>
      <p:ext uri="{BB962C8B-B14F-4D97-AF65-F5344CB8AC3E}">
        <p14:creationId xmlns:p14="http://schemas.microsoft.com/office/powerpoint/2010/main" val="3724532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contd.</a:t>
            </a:r>
            <a:endParaRPr lang="en-IE" dirty="0"/>
          </a:p>
        </p:txBody>
      </p:sp>
      <p:sp>
        <p:nvSpPr>
          <p:cNvPr id="3" name="Content Placeholder 2"/>
          <p:cNvSpPr>
            <a:spLocks noGrp="1"/>
          </p:cNvSpPr>
          <p:nvPr>
            <p:ph idx="1"/>
          </p:nvPr>
        </p:nvSpPr>
        <p:spPr/>
        <p:txBody>
          <a:bodyPr>
            <a:normAutofit/>
          </a:bodyPr>
          <a:lstStyle/>
          <a:p>
            <a:r>
              <a:rPr lang="en-IE" dirty="0"/>
              <a:t>O</a:t>
            </a:r>
            <a:r>
              <a:rPr lang="en-IE" dirty="0" smtClean="0"/>
              <a:t>verflowing </a:t>
            </a:r>
            <a:r>
              <a:rPr lang="en-IE" dirty="0"/>
              <a:t>the buffer with an executable command doesn't mean that the command will be executed</a:t>
            </a:r>
            <a:r>
              <a:rPr lang="en-IE" dirty="0" smtClean="0"/>
              <a:t>.</a:t>
            </a:r>
          </a:p>
          <a:p>
            <a:r>
              <a:rPr lang="en-IE" dirty="0" smtClean="0"/>
              <a:t>The </a:t>
            </a:r>
            <a:r>
              <a:rPr lang="en-IE" dirty="0"/>
              <a:t>attacker must then specify a return address that points to the malicious command. </a:t>
            </a:r>
            <a:endParaRPr lang="en-IE" dirty="0" smtClean="0"/>
          </a:p>
          <a:p>
            <a:r>
              <a:rPr lang="en-IE" dirty="0" smtClean="0"/>
              <a:t>The </a:t>
            </a:r>
            <a:r>
              <a:rPr lang="en-IE" dirty="0"/>
              <a:t>program partially crashes because the stack </a:t>
            </a:r>
            <a:r>
              <a:rPr lang="en-IE" dirty="0" smtClean="0"/>
              <a:t>overflowed.</a:t>
            </a:r>
          </a:p>
          <a:p>
            <a:r>
              <a:rPr lang="en-IE" dirty="0" smtClean="0"/>
              <a:t>It </a:t>
            </a:r>
            <a:r>
              <a:rPr lang="en-IE" dirty="0"/>
              <a:t>then tries to recover by going to the return address, but the return address has been changed to point to the command specified by the hacker. </a:t>
            </a:r>
          </a:p>
        </p:txBody>
      </p:sp>
      <p:sp>
        <p:nvSpPr>
          <p:cNvPr id="4" name="Slide Number Placeholder 3"/>
          <p:cNvSpPr>
            <a:spLocks noGrp="1"/>
          </p:cNvSpPr>
          <p:nvPr>
            <p:ph type="sldNum" sz="quarter" idx="12"/>
          </p:nvPr>
        </p:nvSpPr>
        <p:spPr/>
        <p:txBody>
          <a:bodyPr/>
          <a:lstStyle/>
          <a:p>
            <a:fld id="{C70F1712-E117-444B-A595-087AED5003E8}" type="slidenum">
              <a:rPr lang="en-US" smtClean="0"/>
              <a:pPr/>
              <a:t>52</a:t>
            </a:fld>
            <a:endParaRPr lang="en-US"/>
          </a:p>
        </p:txBody>
      </p:sp>
    </p:spTree>
    <p:extLst>
      <p:ext uri="{BB962C8B-B14F-4D97-AF65-F5344CB8AC3E}">
        <p14:creationId xmlns:p14="http://schemas.microsoft.com/office/powerpoint/2010/main" val="99346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Program permissions</a:t>
            </a:r>
            <a:endParaRPr lang="en-IE" dirty="0"/>
          </a:p>
        </p:txBody>
      </p:sp>
      <p:sp>
        <p:nvSpPr>
          <p:cNvPr id="3" name="Content Placeholder 2"/>
          <p:cNvSpPr>
            <a:spLocks noGrp="1"/>
          </p:cNvSpPr>
          <p:nvPr>
            <p:ph idx="1"/>
          </p:nvPr>
        </p:nvSpPr>
        <p:spPr/>
        <p:txBody>
          <a:bodyPr>
            <a:normAutofit fontScale="92500" lnSpcReduction="10000"/>
          </a:bodyPr>
          <a:lstStyle/>
          <a:p>
            <a:endParaRPr lang="en-IE" dirty="0"/>
          </a:p>
          <a:p>
            <a:r>
              <a:rPr lang="en-IE" dirty="0"/>
              <a:t>The last part of the equation is the executable program's permissions.</a:t>
            </a:r>
          </a:p>
          <a:p>
            <a:r>
              <a:rPr lang="en-IE" dirty="0"/>
              <a:t>Most modern operating systems have a mechanism to control the access level of the user currently logged on and executable programs typically require a higher level of permissions.</a:t>
            </a:r>
          </a:p>
          <a:p>
            <a:r>
              <a:rPr lang="en-IE" dirty="0"/>
              <a:t>When a stack-overflow attack runs the command found at the new return address, the program thinks it is still running. </a:t>
            </a:r>
          </a:p>
          <a:p>
            <a:r>
              <a:rPr lang="en-IE" dirty="0"/>
              <a:t>This means that the command prompt window that has been opened is running with the same set of permissions as the application that was compromised. </a:t>
            </a:r>
          </a:p>
          <a:p>
            <a:r>
              <a:rPr lang="en-IE" dirty="0"/>
              <a:t>Generally speaking, this often means that the attacker will gain full control of the operating system.</a:t>
            </a:r>
          </a:p>
          <a:p>
            <a:endParaRPr lang="en-IE" dirty="0"/>
          </a:p>
        </p:txBody>
      </p:sp>
      <p:sp>
        <p:nvSpPr>
          <p:cNvPr id="4" name="Slide Number Placeholder 3"/>
          <p:cNvSpPr>
            <a:spLocks noGrp="1"/>
          </p:cNvSpPr>
          <p:nvPr>
            <p:ph type="sldNum" sz="quarter" idx="12"/>
          </p:nvPr>
        </p:nvSpPr>
        <p:spPr/>
        <p:txBody>
          <a:bodyPr/>
          <a:lstStyle/>
          <a:p>
            <a:fld id="{C70F1712-E117-444B-A595-087AED5003E8}" type="slidenum">
              <a:rPr lang="en-US" smtClean="0"/>
              <a:pPr/>
              <a:t>53</a:t>
            </a:fld>
            <a:endParaRPr lang="en-US"/>
          </a:p>
        </p:txBody>
      </p:sp>
    </p:spTree>
    <p:extLst>
      <p:ext uri="{BB962C8B-B14F-4D97-AF65-F5344CB8AC3E}">
        <p14:creationId xmlns:p14="http://schemas.microsoft.com/office/powerpoint/2010/main" val="267685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Attack kits</a:t>
            </a:r>
            <a:endParaRPr lang="en-AU" dirty="0"/>
          </a:p>
        </p:txBody>
      </p:sp>
      <p:sp>
        <p:nvSpPr>
          <p:cNvPr id="51203" name="Rectangle 3"/>
          <p:cNvSpPr>
            <a:spLocks noGrp="1" noChangeArrowheads="1"/>
          </p:cNvSpPr>
          <p:nvPr>
            <p:ph sz="quarter" idx="1"/>
          </p:nvPr>
        </p:nvSpPr>
        <p:spPr>
          <a:xfrm>
            <a:off x="539552" y="1268760"/>
            <a:ext cx="8077199" cy="4876800"/>
          </a:xfrm>
        </p:spPr>
        <p:txBody>
          <a:bodyPr>
            <a:normAutofit fontScale="92500"/>
          </a:bodyPr>
          <a:lstStyle/>
          <a:p>
            <a:r>
              <a:rPr lang="en-AU" dirty="0" smtClean="0">
                <a:solidFill>
                  <a:schemeClr val="tx2">
                    <a:lumMod val="10000"/>
                  </a:schemeClr>
                </a:solidFill>
              </a:rPr>
              <a:t>Initially the development and deployment of malware required considerable technical skill by software authors</a:t>
            </a:r>
          </a:p>
          <a:p>
            <a:r>
              <a:rPr lang="en-AU" dirty="0" smtClean="0">
                <a:solidFill>
                  <a:schemeClr val="tx2">
                    <a:lumMod val="10000"/>
                  </a:schemeClr>
                </a:solidFill>
              </a:rPr>
              <a:t>This changed with the development of virus-creation toolkits in the early 1990s and more general attack kits in the 2000s</a:t>
            </a:r>
          </a:p>
          <a:p>
            <a:pPr lvl="1">
              <a:buClr>
                <a:schemeClr val="bg1"/>
              </a:buClr>
            </a:pPr>
            <a:r>
              <a:rPr lang="en-AU" dirty="0" smtClean="0">
                <a:solidFill>
                  <a:schemeClr val="tx2">
                    <a:lumMod val="10000"/>
                  </a:schemeClr>
                </a:solidFill>
              </a:rPr>
              <a:t>These toolkits are often known as </a:t>
            </a:r>
            <a:r>
              <a:rPr lang="en-AU" i="1" dirty="0" smtClean="0">
                <a:solidFill>
                  <a:schemeClr val="tx2">
                    <a:lumMod val="10000"/>
                  </a:schemeClr>
                </a:solidFill>
              </a:rPr>
              <a:t>crimeware</a:t>
            </a:r>
          </a:p>
          <a:p>
            <a:pPr lvl="1">
              <a:buClr>
                <a:schemeClr val="bg1"/>
              </a:buClr>
            </a:pPr>
            <a:r>
              <a:rPr lang="en-AU" dirty="0" smtClean="0">
                <a:solidFill>
                  <a:schemeClr val="tx2">
                    <a:lumMod val="10000"/>
                  </a:schemeClr>
                </a:solidFill>
              </a:rPr>
              <a:t>Include a variety of propagation mechanisms and payload modules that even novices can combine, select, and deploy</a:t>
            </a:r>
          </a:p>
          <a:p>
            <a:pPr lvl="1">
              <a:buClr>
                <a:schemeClr val="bg1"/>
              </a:buClr>
            </a:pPr>
            <a:r>
              <a:rPr lang="en-AU" dirty="0" smtClean="0">
                <a:solidFill>
                  <a:schemeClr val="tx2">
                    <a:lumMod val="10000"/>
                  </a:schemeClr>
                </a:solidFill>
              </a:rPr>
              <a:t>Can easily be customized with the latest discovered vulnerabilities in order to exploit the window of opportunity between the publication of a weakness and the deployment of patches to close it</a:t>
            </a:r>
          </a:p>
          <a:p>
            <a:pPr lvl="1">
              <a:buClr>
                <a:schemeClr val="bg1"/>
              </a:buClr>
            </a:pPr>
            <a:r>
              <a:rPr lang="en-AU" dirty="0" smtClean="0">
                <a:solidFill>
                  <a:schemeClr val="tx2">
                    <a:lumMod val="10000"/>
                  </a:schemeClr>
                </a:solidFill>
              </a:rPr>
              <a:t>These kits greatly enlarged the population of attackers able to deploy malware</a:t>
            </a:r>
            <a:endParaRPr lang="en-AU"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sources</a:t>
            </a:r>
          </a:p>
        </p:txBody>
      </p:sp>
      <p:sp>
        <p:nvSpPr>
          <p:cNvPr id="3" name="Content Placeholder 2"/>
          <p:cNvSpPr>
            <a:spLocks noGrp="1"/>
          </p:cNvSpPr>
          <p:nvPr>
            <p:ph sz="quarter" idx="1"/>
          </p:nvPr>
        </p:nvSpPr>
        <p:spPr>
          <a:xfrm>
            <a:off x="755576" y="1484784"/>
            <a:ext cx="7583488" cy="4648200"/>
          </a:xfrm>
        </p:spPr>
        <p:txBody>
          <a:bodyPr>
            <a:normAutofit lnSpcReduction="10000"/>
          </a:bodyPr>
          <a:lstStyle/>
          <a:p>
            <a:r>
              <a:rPr lang="en-US" dirty="0" smtClean="0">
                <a:solidFill>
                  <a:schemeClr val="tx2">
                    <a:lumMod val="10000"/>
                  </a:schemeClr>
                </a:solidFill>
              </a:rPr>
              <a:t>Another significant malware development over the last couple of decades is the change from attackers being individuals to more organized and dangerous attack sources</a:t>
            </a:r>
          </a:p>
          <a:p>
            <a:pPr lvl="1">
              <a:buClr>
                <a:schemeClr val="bg1"/>
              </a:buClr>
            </a:pPr>
            <a:r>
              <a:rPr lang="en-US" dirty="0" smtClean="0">
                <a:solidFill>
                  <a:schemeClr val="tx2">
                    <a:lumMod val="10000"/>
                  </a:schemeClr>
                </a:solidFill>
              </a:rPr>
              <a:t>These include politically motivated attackers, criminals, organized crime, organizations that sell their services to companies and nations, and national government agencies</a:t>
            </a:r>
          </a:p>
          <a:p>
            <a:r>
              <a:rPr lang="en-US" dirty="0" smtClean="0">
                <a:solidFill>
                  <a:schemeClr val="tx2">
                    <a:lumMod val="10000"/>
                  </a:schemeClr>
                </a:solidFill>
              </a:rPr>
              <a:t>This has significantly changed the resources available and motivation behind the rise of malware leading to development of a large underground economy involving the sale of attack kits, access to compromised hosts, and to stolen information</a:t>
            </a:r>
          </a:p>
          <a:p>
            <a:endParaRPr lang="en-US" dirty="0" smtClean="0">
              <a:solidFill>
                <a:schemeClr val="tx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Viruses</a:t>
            </a:r>
            <a:endParaRPr lang="en-US" dirty="0"/>
          </a:p>
        </p:txBody>
      </p:sp>
      <p:sp>
        <p:nvSpPr>
          <p:cNvPr id="210947" name="Rectangle 3"/>
          <p:cNvSpPr>
            <a:spLocks noGrp="1" noChangeArrowheads="1"/>
          </p:cNvSpPr>
          <p:nvPr>
            <p:ph sz="quarter" idx="1"/>
          </p:nvPr>
        </p:nvSpPr>
        <p:spPr>
          <a:xfrm>
            <a:off x="755576" y="1412776"/>
            <a:ext cx="7583488" cy="4648200"/>
          </a:xfrm>
        </p:spPr>
        <p:txBody>
          <a:bodyPr>
            <a:normAutofit/>
          </a:bodyPr>
          <a:lstStyle/>
          <a:p>
            <a:r>
              <a:rPr lang="en-US" dirty="0" smtClean="0">
                <a:solidFill>
                  <a:schemeClr val="tx2">
                    <a:lumMod val="10000"/>
                  </a:schemeClr>
                </a:solidFill>
              </a:rPr>
              <a:t>Parasitic software fragments that attach themselves to some existing executable content</a:t>
            </a:r>
          </a:p>
          <a:p>
            <a:r>
              <a:rPr lang="en-US" dirty="0" smtClean="0">
                <a:solidFill>
                  <a:schemeClr val="tx2">
                    <a:lumMod val="10000"/>
                  </a:schemeClr>
                </a:solidFill>
              </a:rPr>
              <a:t>Can “infect” other programs or any type of executable content and modify them</a:t>
            </a:r>
          </a:p>
          <a:p>
            <a:r>
              <a:rPr lang="en-US" dirty="0" smtClean="0">
                <a:solidFill>
                  <a:schemeClr val="tx2">
                    <a:lumMod val="10000"/>
                  </a:schemeClr>
                </a:solidFill>
              </a:rPr>
              <a:t>The modification includes injecting the original code with a routine to make copies of the virus code, which can then go on to infect other content</a:t>
            </a:r>
          </a:p>
          <a:p>
            <a:r>
              <a:rPr lang="en-US" dirty="0" smtClean="0">
                <a:solidFill>
                  <a:schemeClr val="tx2">
                    <a:lumMod val="10000"/>
                  </a:schemeClr>
                </a:solidFill>
              </a:rPr>
              <a:t> One reason viruses dominated the malware scene in earlier years was the lack of user authentication and access controls on personal computer systems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Virus Structure</a:t>
            </a:r>
            <a:endParaRPr lang="en-US" dirty="0"/>
          </a:p>
        </p:txBody>
      </p:sp>
      <p:sp>
        <p:nvSpPr>
          <p:cNvPr id="212995" name="Rectangle 3"/>
          <p:cNvSpPr>
            <a:spLocks noGrp="1" noChangeArrowheads="1"/>
          </p:cNvSpPr>
          <p:nvPr>
            <p:ph sz="quarter" idx="1"/>
          </p:nvPr>
        </p:nvSpPr>
        <p:spPr>
          <a:xfrm>
            <a:off x="228600" y="1600200"/>
            <a:ext cx="8763000" cy="4572000"/>
          </a:xfrm>
        </p:spPr>
        <p:txBody>
          <a:bodyPr>
            <a:normAutofit/>
          </a:bodyPr>
          <a:lstStyle/>
          <a:p>
            <a:r>
              <a:rPr lang="en-US" dirty="0" smtClean="0">
                <a:solidFill>
                  <a:schemeClr val="tx2">
                    <a:lumMod val="10000"/>
                  </a:schemeClr>
                </a:solidFill>
              </a:rPr>
              <a:t>A computer virus and many contemporary types of malware includes one or more variants of each of these components:</a:t>
            </a:r>
          </a:p>
        </p:txBody>
      </p:sp>
      <p:graphicFrame>
        <p:nvGraphicFramePr>
          <p:cNvPr id="4" name="Diagram 3"/>
          <p:cNvGraphicFramePr/>
          <p:nvPr/>
        </p:nvGraphicFramePr>
        <p:xfrm>
          <a:off x="914400" y="2514600"/>
          <a:ext cx="7696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4602</TotalTime>
  <Words>4381</Words>
  <Application>Microsoft Office PowerPoint</Application>
  <PresentationFormat>On-screen Show (4:3)</PresentationFormat>
  <Paragraphs>498</Paragraphs>
  <Slides>53</Slides>
  <Notes>39</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ch01</vt:lpstr>
      <vt:lpstr>Origin</vt:lpstr>
      <vt:lpstr>Malicious Software &amp; Secure Coding </vt:lpstr>
      <vt:lpstr>Contents </vt:lpstr>
      <vt:lpstr>PowerPoint Presentation</vt:lpstr>
      <vt:lpstr>A Broad classification of malware</vt:lpstr>
      <vt:lpstr>Broad classification (continued)</vt:lpstr>
      <vt:lpstr>Attack kits</vt:lpstr>
      <vt:lpstr>Attack sources</vt:lpstr>
      <vt:lpstr>Viruses</vt:lpstr>
      <vt:lpstr>Virus Structure</vt:lpstr>
      <vt:lpstr>Virus phases</vt:lpstr>
      <vt:lpstr>Virus Classification by target</vt:lpstr>
      <vt:lpstr>Virus classification by concealment strategy</vt:lpstr>
      <vt:lpstr>Macro and scripting viruses</vt:lpstr>
      <vt:lpstr>Worms</vt:lpstr>
      <vt:lpstr>Worm phases</vt:lpstr>
      <vt:lpstr>The Morris worm</vt:lpstr>
      <vt:lpstr>Worm Technology</vt:lpstr>
      <vt:lpstr>Recent attacks</vt:lpstr>
      <vt:lpstr>Recent attacks</vt:lpstr>
      <vt:lpstr>Recent attacks</vt:lpstr>
      <vt:lpstr>Mobile code </vt:lpstr>
      <vt:lpstr>Drive-by-downloads</vt:lpstr>
      <vt:lpstr>Spam</vt:lpstr>
      <vt:lpstr>Trojan horses</vt:lpstr>
      <vt:lpstr>Payload –  system corruption</vt:lpstr>
      <vt:lpstr>Payload – attack agent</vt:lpstr>
      <vt:lpstr>Uses of bots</vt:lpstr>
      <vt:lpstr>Payload – information theft</vt:lpstr>
      <vt:lpstr>Payload – stealthing</vt:lpstr>
      <vt:lpstr>Payload –stealthing</vt:lpstr>
      <vt:lpstr>Countermeasures</vt:lpstr>
      <vt:lpstr>Host-based scanners</vt:lpstr>
      <vt:lpstr>Host-based behavior-blocking software</vt:lpstr>
      <vt:lpstr>Perimeter scanning approaches</vt:lpstr>
      <vt:lpstr>Distributed Denial of Service Attacks (DDOS)</vt:lpstr>
      <vt:lpstr>DDos</vt:lpstr>
      <vt:lpstr>Distributed Denial of Service Attacks (DDoS)</vt:lpstr>
      <vt:lpstr>DDoS</vt:lpstr>
      <vt:lpstr>Distributed Denial of Service Attacks (DDoS)</vt:lpstr>
      <vt:lpstr>Direct DDoS attacks</vt:lpstr>
      <vt:lpstr>DDoS Flood Types</vt:lpstr>
      <vt:lpstr>Reflector DDoS attacks</vt:lpstr>
      <vt:lpstr>DDoS Flood Types</vt:lpstr>
      <vt:lpstr>Constructing the Attack Network</vt:lpstr>
      <vt:lpstr>DDoS Countermeasures</vt:lpstr>
      <vt:lpstr>Secure coding</vt:lpstr>
      <vt:lpstr>Cert secure coding initiative</vt:lpstr>
      <vt:lpstr>OWASP</vt:lpstr>
      <vt:lpstr>Buffer Overflow</vt:lpstr>
      <vt:lpstr>Buffer overflow</vt:lpstr>
      <vt:lpstr>example</vt:lpstr>
      <vt:lpstr>Example contd.</vt:lpstr>
      <vt:lpstr>Program permissions</vt:lpstr>
    </vt:vector>
  </TitlesOfParts>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21</dc:subject>
  <dc:creator>Dr Lawrie Brown</dc:creator>
  <cp:lastModifiedBy>clpower</cp:lastModifiedBy>
  <cp:revision>79</cp:revision>
  <dcterms:created xsi:type="dcterms:W3CDTF">2013-04-25T04:26:31Z</dcterms:created>
  <dcterms:modified xsi:type="dcterms:W3CDTF">2014-11-04T09:45:43Z</dcterms:modified>
</cp:coreProperties>
</file>