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5" r:id="rId12"/>
    <p:sldId id="271" r:id="rId13"/>
    <p:sldId id="268" r:id="rId14"/>
    <p:sldId id="269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-8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10/31/19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3AB4ED-6ADC-4130-A0F9-E1BE2BE49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Spartan Health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988509-B2DC-458A-B40F-DBC4B4E06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: Germell, Jackie, </a:t>
            </a:r>
            <a:r>
              <a:rPr lang="en-US" dirty="0" err="1"/>
              <a:t>Sharanitha</a:t>
            </a:r>
            <a:r>
              <a:rPr lang="en-US" dirty="0"/>
              <a:t>, Nick, John</a:t>
            </a:r>
          </a:p>
        </p:txBody>
      </p:sp>
    </p:spTree>
    <p:extLst>
      <p:ext uri="{BB962C8B-B14F-4D97-AF65-F5344CB8AC3E}">
        <p14:creationId xmlns:p14="http://schemas.microsoft.com/office/powerpoint/2010/main" val="23371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9-10-31 08.2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12192000" cy="65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9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9-10-31 08.2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12192000" cy="65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1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0"/>
            <a:ext cx="10698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1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589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12192000" cy="60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0"/>
            <a:ext cx="11684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0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79400"/>
            <a:ext cx="90932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19501C6-F015-4273-AF88-E0F6C8538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A677DB7-5829-45BD-9754-5EC484CC4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156368-A69D-4DC4-9B75-E74BF6C2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Scene one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D1C5AE2-CA8D-4FD7-B637-DD62063F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052577"/>
            <a:ext cx="6767090" cy="2332382"/>
          </a:xfrm>
        </p:spPr>
        <p:txBody>
          <a:bodyPr/>
          <a:lstStyle/>
          <a:p>
            <a:r>
              <a:rPr lang="en-US" dirty="0"/>
              <a:t>Login Page</a:t>
            </a:r>
          </a:p>
          <a:p>
            <a:endParaRPr lang="en-US" dirty="0"/>
          </a:p>
          <a:p>
            <a:r>
              <a:rPr lang="en-US" dirty="0"/>
              <a:t>Username and password needed for all users except administration</a:t>
            </a:r>
          </a:p>
          <a:p>
            <a:endParaRPr lang="en-US" dirty="0"/>
          </a:p>
          <a:p>
            <a:r>
              <a:rPr lang="en-US" dirty="0"/>
              <a:t>Admin sign in process solely requires </a:t>
            </a:r>
            <a:r>
              <a:rPr lang="en-US" dirty="0" smtClean="0"/>
              <a:t>an </a:t>
            </a:r>
            <a:r>
              <a:rPr lang="en-US" dirty="0"/>
              <a:t>universal passcode</a:t>
            </a:r>
          </a:p>
        </p:txBody>
      </p:sp>
    </p:spTree>
    <p:extLst>
      <p:ext uri="{BB962C8B-B14F-4D97-AF65-F5344CB8AC3E}">
        <p14:creationId xmlns:p14="http://schemas.microsoft.com/office/powerpoint/2010/main" val="24976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19501C6-F015-4273-AF88-E0F6C8538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A677DB7-5829-45BD-9754-5EC484CC4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55577-4090-4E0B-93CA-D801365C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Scene two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96AF174-201C-4158-A8D6-7651EDF5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399" y="1164101"/>
            <a:ext cx="6767498" cy="4529797"/>
          </a:xfrm>
        </p:spPr>
        <p:txBody>
          <a:bodyPr/>
          <a:lstStyle/>
          <a:p>
            <a:r>
              <a:rPr lang="en-US" dirty="0"/>
              <a:t>Admin: Manipulates data through adding and removing information about all users</a:t>
            </a:r>
          </a:p>
          <a:p>
            <a:endParaRPr lang="en-US" dirty="0"/>
          </a:p>
          <a:p>
            <a:r>
              <a:rPr lang="en-US" dirty="0"/>
              <a:t>Physician: Manipulates data through adding and removing information about staff/employees and patients</a:t>
            </a:r>
          </a:p>
          <a:p>
            <a:endParaRPr lang="en-US" dirty="0"/>
          </a:p>
          <a:p>
            <a:r>
              <a:rPr lang="en-US" dirty="0"/>
              <a:t>Staff: Manipulates data through adding and removing information about patients only</a:t>
            </a:r>
          </a:p>
          <a:p>
            <a:endParaRPr lang="en-US" dirty="0"/>
          </a:p>
          <a:p>
            <a:r>
              <a:rPr lang="en-US" dirty="0"/>
              <a:t>Patient: Restricted to adjusting to their own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45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19501C6-F015-4273-AF88-E0F6C8538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A677DB7-5829-45BD-9754-5EC484CC4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7121F-7C05-48DD-8632-4FC1CC65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404872"/>
            <a:ext cx="3396267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Patient Information</a:t>
            </a:r>
            <a:endParaRPr lang="en-US" sz="28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CAB2C1E-CA85-4946-9E90-E7E46F1D6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696" y="681778"/>
            <a:ext cx="7485304" cy="4752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12C219-AD42-433C-93A0-FE636646F96D}"/>
              </a:ext>
            </a:extLst>
          </p:cNvPr>
          <p:cNvSpPr txBox="1"/>
          <p:nvPr/>
        </p:nvSpPr>
        <p:spPr>
          <a:xfrm>
            <a:off x="5883965" y="5853056"/>
            <a:ext cx="58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displays the demo scene for accessing patient’s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101853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Lists, Sorting,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Bubble Sort </a:t>
            </a:r>
            <a:r>
              <a:rPr lang="mr-IN" dirty="0" smtClean="0"/>
              <a:t>–</a:t>
            </a:r>
            <a:r>
              <a:rPr lang="en-US" dirty="0" smtClean="0"/>
              <a:t> Sort patient payments to look for highest balance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Linked List </a:t>
            </a:r>
            <a:r>
              <a:rPr lang="mr-IN" dirty="0" smtClean="0"/>
              <a:t>–</a:t>
            </a:r>
            <a:r>
              <a:rPr lang="en-US" dirty="0" smtClean="0"/>
              <a:t> Possibly used for a patient’s list of medication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Binary Sort </a:t>
            </a:r>
            <a:r>
              <a:rPr lang="mr-IN" dirty="0" smtClean="0"/>
              <a:t>–</a:t>
            </a:r>
            <a:r>
              <a:rPr lang="en-US" dirty="0" smtClean="0"/>
              <a:t> Possibly used to search for a specific appointment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Still working on </a:t>
            </a:r>
            <a:r>
              <a:rPr lang="en-US" dirty="0" err="1" smtClean="0"/>
              <a:t>Hashmap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TreeSet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3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FF808-D4E3-45FB-A5C5-A3ED5849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B8A62C-7D68-4388-BD2E-DB255961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MySQL database has been created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Patient table currently being populated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Still planning Doctor, Assistant, and Appointment tables (columns, data types)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Debating creating a credit card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3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9-10-31 at 8.03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41" y="474624"/>
            <a:ext cx="3738370" cy="5921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5175" y="2180706"/>
            <a:ext cx="456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Demo of data insertion</a:t>
            </a:r>
          </a:p>
          <a:p>
            <a:r>
              <a:rPr lang="en-US" sz="3600" dirty="0" smtClean="0"/>
              <a:t>into the database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766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0-31 at 8.04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8" y="559935"/>
            <a:ext cx="11781484" cy="55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1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36" y="923593"/>
            <a:ext cx="7709569" cy="5934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9468" y="230898"/>
            <a:ext cx="63736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Demo GUI To Display Database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02650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192</Words>
  <Application>Microsoft Macintosh PowerPoint</Application>
  <PresentationFormat>Custom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Parcel</vt:lpstr>
      <vt:lpstr>Spartan Health Database</vt:lpstr>
      <vt:lpstr>Scene one</vt:lpstr>
      <vt:lpstr>Scene two</vt:lpstr>
      <vt:lpstr>Patient Information</vt:lpstr>
      <vt:lpstr>Lists, Sorting, etc.</vt:lpstr>
      <vt:lpstr>Inserting into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Spartan Health Database</dc:title>
  <dc:creator>Germell Hosch</dc:creator>
  <cp:lastModifiedBy>John Hoffman</cp:lastModifiedBy>
  <cp:revision>7</cp:revision>
  <dcterms:created xsi:type="dcterms:W3CDTF">2019-10-31T04:06:05Z</dcterms:created>
  <dcterms:modified xsi:type="dcterms:W3CDTF">2019-10-31T13:33:01Z</dcterms:modified>
</cp:coreProperties>
</file>