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C8A432C8-69A7-458B-9684-2BFA64B31948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A80CB818-7379-467D-8E76-EF9D9074A26C}" type="datetime2">
              <a:rPr lang="en-US" smtClean="0"/>
              <a:t>Tuesday, October 1,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80CB818-7379-467D-8E76-EF9D9074A26C}" type="datetime2">
              <a:rPr lang="en-US" smtClean="0"/>
              <a:t>Tuesday, October 1,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October 1,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4267200"/>
          </a:xfrm>
        </p:spPr>
        <p:txBody>
          <a:bodyPr/>
          <a:lstStyle/>
          <a:p>
            <a:r>
              <a:rPr lang="en-US" dirty="0" smtClean="0"/>
              <a:t>Healthcare Billing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5343327"/>
            <a:ext cx="8147304" cy="1047398"/>
          </a:xfrm>
        </p:spPr>
        <p:txBody>
          <a:bodyPr>
            <a:normAutofit/>
          </a:bodyPr>
          <a:lstStyle/>
          <a:p>
            <a:r>
              <a:rPr lang="en-US" dirty="0" smtClean="0"/>
              <a:t>Team Name: Group 4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Team </a:t>
            </a:r>
            <a:r>
              <a:rPr lang="en-US" dirty="0" smtClean="0"/>
              <a:t>Members: </a:t>
            </a:r>
            <a:r>
              <a:rPr lang="en-US" dirty="0" err="1" smtClean="0"/>
              <a:t>Germell</a:t>
            </a:r>
            <a:r>
              <a:rPr lang="en-US" dirty="0" smtClean="0"/>
              <a:t>, Jackie, </a:t>
            </a:r>
            <a:r>
              <a:rPr lang="en-US" dirty="0" err="1" smtClean="0"/>
              <a:t>Sharanitha</a:t>
            </a:r>
            <a:r>
              <a:rPr lang="en-US" dirty="0" smtClean="0"/>
              <a:t>, Nick, John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Customer </a:t>
            </a:r>
            <a:r>
              <a:rPr lang="mr-IN" dirty="0" smtClean="0"/>
              <a:t>–</a:t>
            </a:r>
            <a:r>
              <a:rPr lang="en-US" dirty="0" smtClean="0"/>
              <a:t> Patients/Doctors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Patients </a:t>
            </a:r>
            <a:r>
              <a:rPr lang="en-US" dirty="0" smtClean="0"/>
              <a:t>and physicians can check/modify balances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Reports can be printed for billing/medical history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Possibly include family medical history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Separate user/administration accounts and restrictions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Financial aid information and request forms</a:t>
            </a:r>
          </a:p>
        </p:txBody>
      </p:sp>
    </p:spTree>
    <p:extLst>
      <p:ext uri="{BB962C8B-B14F-4D97-AF65-F5344CB8AC3E}">
        <p14:creationId xmlns:p14="http://schemas.microsoft.com/office/powerpoint/2010/main" val="184063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Patients</a:t>
            </a:r>
          </a:p>
          <a:p>
            <a:pPr lvl="1"/>
            <a:r>
              <a:rPr lang="en-US" sz="2200" dirty="0" smtClean="0"/>
              <a:t>Basic access</a:t>
            </a:r>
          </a:p>
          <a:p>
            <a:r>
              <a:rPr lang="en-US" dirty="0" smtClean="0"/>
              <a:t>Doctors</a:t>
            </a:r>
          </a:p>
          <a:p>
            <a:pPr lvl="1"/>
            <a:r>
              <a:rPr lang="en-US" sz="2200" dirty="0" smtClean="0"/>
              <a:t>Full administrative access</a:t>
            </a:r>
          </a:p>
          <a:p>
            <a:r>
              <a:rPr lang="en-US" dirty="0" smtClean="0"/>
              <a:t>Nurses/Medical Assistants</a:t>
            </a:r>
          </a:p>
          <a:p>
            <a:pPr lvl="1"/>
            <a:r>
              <a:rPr lang="en-US" dirty="0" smtClean="0"/>
              <a:t>Partial administrative access</a:t>
            </a:r>
          </a:p>
          <a:p>
            <a:r>
              <a:rPr lang="en-US" dirty="0" smtClean="0"/>
              <a:t>Insurance Companies</a:t>
            </a:r>
          </a:p>
          <a:p>
            <a:pPr lvl="1"/>
            <a:r>
              <a:rPr lang="en-US" dirty="0" smtClean="0"/>
              <a:t>Basic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4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>
              <a:lnSpc>
                <a:spcPct val="150000"/>
              </a:lnSpc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/>
              <a:t>I am a doctor and I want to look up my patients medical history to give them a better </a:t>
            </a:r>
            <a:r>
              <a:rPr lang="en-US" sz="2200" dirty="0" smtClean="0"/>
              <a:t>recommendation</a:t>
            </a:r>
          </a:p>
          <a:p>
            <a:pPr marL="914400" lvl="2">
              <a:lnSpc>
                <a:spcPct val="150000"/>
              </a:lnSpc>
              <a:spcBef>
                <a:spcPts val="2000"/>
              </a:spcBef>
            </a:pPr>
            <a:r>
              <a:rPr lang="en-US" dirty="0" smtClean="0"/>
              <a:t>Done: Printable detailed list of patient’s medical history</a:t>
            </a:r>
            <a:endParaRPr lang="en-US" dirty="0"/>
          </a:p>
          <a:p>
            <a:pPr marL="457200" lvl="1">
              <a:lnSpc>
                <a:spcPct val="150000"/>
              </a:lnSpc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 smtClean="0"/>
              <a:t>I </a:t>
            </a:r>
            <a:r>
              <a:rPr lang="en-US" sz="2200" dirty="0"/>
              <a:t>am an insurance agent and I want to know what the current highest risk of disease is to adjust my </a:t>
            </a:r>
            <a:r>
              <a:rPr lang="en-US" sz="2200" dirty="0" smtClean="0"/>
              <a:t>rates</a:t>
            </a:r>
          </a:p>
          <a:p>
            <a:pPr marL="914400" lvl="2">
              <a:lnSpc>
                <a:spcPct val="150000"/>
              </a:lnSpc>
              <a:spcBef>
                <a:spcPts val="2000"/>
              </a:spcBef>
            </a:pPr>
            <a:r>
              <a:rPr lang="en-US" dirty="0" smtClean="0"/>
              <a:t>Done: Printable detailed list of generic medical </a:t>
            </a:r>
            <a:r>
              <a:rPr lang="en-US" dirty="0" smtClean="0"/>
              <a:t>statistics</a:t>
            </a:r>
            <a:endParaRPr lang="en-US" dirty="0"/>
          </a:p>
          <a:p>
            <a:pPr marL="457200" lvl="1">
              <a:lnSpc>
                <a:spcPct val="150000"/>
              </a:lnSpc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/>
              <a:t>I am a patient and I would like to look up my billing history to know what I will need to pay the next time I need </a:t>
            </a:r>
            <a:r>
              <a:rPr lang="en-US" sz="2200" dirty="0" smtClean="0"/>
              <a:t>to</a:t>
            </a:r>
          </a:p>
          <a:p>
            <a:pPr marL="914400" lvl="2">
              <a:lnSpc>
                <a:spcPct val="150000"/>
              </a:lnSpc>
              <a:spcBef>
                <a:spcPts val="2000"/>
              </a:spcBef>
            </a:pPr>
            <a:r>
              <a:rPr lang="en-US" dirty="0" smtClean="0"/>
              <a:t>Done: A functioning GUI that accepts and processes payment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4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Ensuring the program runs efficiently</a:t>
            </a:r>
          </a:p>
          <a:p>
            <a:r>
              <a:rPr lang="en-US" dirty="0" smtClean="0"/>
              <a:t>Backing up and sharing all files to prevent data loss or time mismanagement</a:t>
            </a:r>
          </a:p>
          <a:p>
            <a:r>
              <a:rPr lang="en-US" dirty="0" smtClean="0"/>
              <a:t>Confirming that the project idea and Java classes will work and perform as expected</a:t>
            </a:r>
          </a:p>
          <a:p>
            <a:r>
              <a:rPr lang="en-US" dirty="0" smtClean="0"/>
              <a:t>Properly securing “sensitive data” behind administration privileges in the final version</a:t>
            </a:r>
          </a:p>
        </p:txBody>
      </p:sp>
    </p:spTree>
    <p:extLst>
      <p:ext uri="{BB962C8B-B14F-4D97-AF65-F5344CB8AC3E}">
        <p14:creationId xmlns:p14="http://schemas.microsoft.com/office/powerpoint/2010/main" val="69912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400" dirty="0" smtClean="0"/>
              <a:t>Group Responsibilities</a:t>
            </a:r>
          </a:p>
          <a:p>
            <a:pPr lvl="1"/>
            <a:r>
              <a:rPr lang="en-US" sz="2400" dirty="0" smtClean="0"/>
              <a:t>Meet to discuss current project status and sprint goals</a:t>
            </a:r>
          </a:p>
          <a:p>
            <a:pPr lvl="1"/>
            <a:r>
              <a:rPr lang="en-US" sz="2400" dirty="0" smtClean="0"/>
              <a:t>Ensure project files stay up to date</a:t>
            </a:r>
          </a:p>
          <a:p>
            <a:pPr lvl="0"/>
            <a:r>
              <a:rPr lang="en-US" sz="2400" dirty="0" err="1" smtClean="0"/>
              <a:t>Sharanitha</a:t>
            </a:r>
            <a:r>
              <a:rPr lang="en-US" sz="2400" dirty="0" smtClean="0"/>
              <a:t> </a:t>
            </a:r>
            <a:r>
              <a:rPr lang="en-US" sz="2400" dirty="0"/>
              <a:t>– Group </a:t>
            </a:r>
            <a:r>
              <a:rPr lang="en-US" sz="2400" dirty="0" smtClean="0"/>
              <a:t>leader </a:t>
            </a:r>
            <a:r>
              <a:rPr lang="mr-IN" sz="2400" dirty="0" smtClean="0"/>
              <a:t>–</a:t>
            </a:r>
            <a:r>
              <a:rPr lang="en-US" sz="2400" dirty="0" smtClean="0"/>
              <a:t> Define key restrictions of users, ensure group stays within project requirements</a:t>
            </a:r>
            <a:endParaRPr lang="en-US" sz="2400" dirty="0"/>
          </a:p>
          <a:p>
            <a:pPr lvl="0"/>
            <a:r>
              <a:rPr lang="en-US" sz="2400" dirty="0"/>
              <a:t>Jackie – </a:t>
            </a:r>
            <a:r>
              <a:rPr lang="en-US" sz="2400" dirty="0" smtClean="0"/>
              <a:t>Define data types and populate data fields</a:t>
            </a:r>
            <a:endParaRPr lang="en-US" sz="2400" dirty="0"/>
          </a:p>
          <a:p>
            <a:pPr lvl="0"/>
            <a:r>
              <a:rPr lang="en-US" sz="2400" dirty="0"/>
              <a:t>Nick </a:t>
            </a:r>
            <a:r>
              <a:rPr lang="en-US" sz="2400" dirty="0" smtClean="0"/>
              <a:t>– Design the main class and methods </a:t>
            </a:r>
            <a:r>
              <a:rPr lang="en-US" sz="2400" dirty="0"/>
              <a:t>of the program</a:t>
            </a:r>
          </a:p>
          <a:p>
            <a:pPr lvl="0"/>
            <a:r>
              <a:rPr lang="en-US" sz="2400" dirty="0" err="1"/>
              <a:t>Germell</a:t>
            </a:r>
            <a:r>
              <a:rPr lang="en-US" sz="2400" dirty="0"/>
              <a:t> </a:t>
            </a:r>
            <a:r>
              <a:rPr lang="en-US" sz="2400" dirty="0" smtClean="0"/>
              <a:t>– In charge of object </a:t>
            </a:r>
            <a:r>
              <a:rPr lang="en-US" sz="2400" dirty="0"/>
              <a:t>classes (patient, insurance, </a:t>
            </a:r>
            <a:r>
              <a:rPr lang="en-US" sz="2400" dirty="0" smtClean="0"/>
              <a:t>etc.)</a:t>
            </a:r>
            <a:endParaRPr lang="en-US" sz="2400" dirty="0"/>
          </a:p>
          <a:p>
            <a:pPr lvl="0"/>
            <a:r>
              <a:rPr lang="en-US" sz="2400" dirty="0"/>
              <a:t> </a:t>
            </a:r>
            <a:r>
              <a:rPr lang="en-US" sz="2400" dirty="0" smtClean="0"/>
              <a:t>John </a:t>
            </a:r>
            <a:r>
              <a:rPr lang="mr-IN" sz="2400" dirty="0" smtClean="0"/>
              <a:t>–</a:t>
            </a:r>
            <a:r>
              <a:rPr lang="en-US" sz="2400" dirty="0" smtClean="0"/>
              <a:t> Design and build the GUI for </a:t>
            </a:r>
            <a:r>
              <a:rPr lang="en-US" sz="2400" smtClean="0"/>
              <a:t>the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3419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Saddl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Saddle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Saddle.thmx</Template>
  <TotalTime>65</TotalTime>
  <Words>313</Words>
  <Application>Microsoft Macintosh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Saddle</vt:lpstr>
      <vt:lpstr>Healthcare Billing System</vt:lpstr>
      <vt:lpstr>Key Requirements</vt:lpstr>
      <vt:lpstr>Types of Users</vt:lpstr>
      <vt:lpstr>User Stories</vt:lpstr>
      <vt:lpstr>Obstacles</vt:lpstr>
      <vt:lpstr>Project Roles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Billing System</dc:title>
  <dc:creator>John Hoffman</dc:creator>
  <cp:lastModifiedBy>John Hoffman</cp:lastModifiedBy>
  <cp:revision>6</cp:revision>
  <dcterms:created xsi:type="dcterms:W3CDTF">2019-10-01T03:43:44Z</dcterms:created>
  <dcterms:modified xsi:type="dcterms:W3CDTF">2019-10-01T13:22:48Z</dcterms:modified>
</cp:coreProperties>
</file>