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91440" tIns="45720" rIns="91440" bIns="45720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7"/>
            <a:ext cx="8147304" cy="667512"/>
          </a:xfr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200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C8A432C8-69A7-458B-9684-2BFA64B31948}" type="datetime2">
              <a:rPr lang="en-US" smtClean="0"/>
              <a:t>Monday, September 30,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September 30,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5" y="430306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7pPr marL="2743200" indent="-457200">
              <a:defRPr/>
            </a:lvl7pPr>
            <a:lvl8pPr marL="2743200" indent="-457200">
              <a:defRPr/>
            </a:lvl8pPr>
            <a:lvl9pPr marL="27432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September 30,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2" y="417513"/>
            <a:ext cx="1600200" cy="5708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4" y="417513"/>
            <a:ext cx="6499225" cy="57086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September 30,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A80CB818-7379-467D-8E76-EF9D9074A26C}" type="datetime2">
              <a:rPr lang="en-US" smtClean="0"/>
              <a:t>Monday, September 30,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September 30,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5" y="4343398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6400"/>
              </a:lnSpc>
              <a:defRPr sz="60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5688105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A80CB818-7379-467D-8E76-EF9D9074A26C}" type="datetime2">
              <a:rPr lang="en-US" smtClean="0"/>
              <a:t>Monday, September 30,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774826"/>
            <a:ext cx="8147050" cy="1873250"/>
          </a:xfrm>
        </p:spPr>
        <p:txBody>
          <a:bodyPr anchor="b" anchorCtr="0"/>
          <a:lstStyle>
            <a:lvl1pPr algn="ctr">
              <a:defRPr sz="60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3654519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September 30,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290763" indent="-461963"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September 30,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September 30, 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5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September 30, 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September 30, 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2"/>
            <a:ext cx="3840480" cy="57227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September 30,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September 30,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  <p:sldLayoutId id="2147484181" r:id="rId12"/>
    <p:sldLayoutId id="2147484182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4267200"/>
          </a:xfrm>
        </p:spPr>
        <p:txBody>
          <a:bodyPr/>
          <a:lstStyle/>
          <a:p>
            <a:r>
              <a:rPr lang="en-US" dirty="0" smtClean="0"/>
              <a:t>Healthcare Billing </a:t>
            </a:r>
            <a:r>
              <a:rPr lang="en-US" dirty="0"/>
              <a:t>S</a:t>
            </a:r>
            <a:r>
              <a:rPr lang="en-US" dirty="0" smtClean="0"/>
              <a:t>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5723213"/>
            <a:ext cx="8147304" cy="667512"/>
          </a:xfrm>
        </p:spPr>
        <p:txBody>
          <a:bodyPr>
            <a:normAutofit/>
          </a:bodyPr>
          <a:lstStyle/>
          <a:p>
            <a:r>
              <a:rPr lang="en-US" dirty="0" smtClean="0"/>
              <a:t>Team Members: </a:t>
            </a:r>
            <a:r>
              <a:rPr lang="en-US" dirty="0" err="1" smtClean="0"/>
              <a:t>Germell</a:t>
            </a:r>
            <a:r>
              <a:rPr lang="en-US" dirty="0" smtClean="0"/>
              <a:t>, Jackie, </a:t>
            </a:r>
            <a:r>
              <a:rPr lang="en-US" dirty="0" err="1" smtClean="0"/>
              <a:t>Sharanitha</a:t>
            </a:r>
            <a:r>
              <a:rPr lang="en-US" dirty="0" smtClean="0"/>
              <a:t>, Nick, John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22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Patients and physicians can check/modify balances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Reports can be printed for billing/medical history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Possibly include family medical history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Separate user/administration accounts and restrictions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Financial aid information and request forms</a:t>
            </a:r>
          </a:p>
        </p:txBody>
      </p:sp>
    </p:spTree>
    <p:extLst>
      <p:ext uri="{BB962C8B-B14F-4D97-AF65-F5344CB8AC3E}">
        <p14:creationId xmlns:p14="http://schemas.microsoft.com/office/powerpoint/2010/main" val="1840632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Patients</a:t>
            </a:r>
          </a:p>
          <a:p>
            <a:pPr lvl="1"/>
            <a:r>
              <a:rPr lang="en-US" sz="2200" dirty="0" smtClean="0"/>
              <a:t>Basic access</a:t>
            </a:r>
          </a:p>
          <a:p>
            <a:r>
              <a:rPr lang="en-US" dirty="0" smtClean="0"/>
              <a:t>Doctors</a:t>
            </a:r>
          </a:p>
          <a:p>
            <a:pPr lvl="1"/>
            <a:r>
              <a:rPr lang="en-US" sz="2200" dirty="0" smtClean="0"/>
              <a:t>Full administrative access</a:t>
            </a:r>
          </a:p>
          <a:p>
            <a:r>
              <a:rPr lang="en-US" dirty="0" smtClean="0"/>
              <a:t>Nurses/Medical Assistants</a:t>
            </a:r>
          </a:p>
          <a:p>
            <a:pPr lvl="1"/>
            <a:r>
              <a:rPr lang="en-US" dirty="0" smtClean="0"/>
              <a:t>Partial administrative access</a:t>
            </a:r>
          </a:p>
          <a:p>
            <a:r>
              <a:rPr lang="en-US" dirty="0" smtClean="0"/>
              <a:t>Insurance Companies</a:t>
            </a:r>
          </a:p>
          <a:p>
            <a:pPr lvl="1"/>
            <a:r>
              <a:rPr lang="en-US" dirty="0" smtClean="0"/>
              <a:t>Basic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44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>
              <a:lnSpc>
                <a:spcPct val="150000"/>
              </a:lnSpc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2200" dirty="0"/>
              <a:t>I am a doctor and I want to look up my patients medical history to give them a better </a:t>
            </a:r>
            <a:r>
              <a:rPr lang="en-US" sz="2200" dirty="0" smtClean="0"/>
              <a:t>recommendation</a:t>
            </a:r>
            <a:endParaRPr lang="en-US" sz="2200" dirty="0"/>
          </a:p>
          <a:p>
            <a:pPr marL="457200" lvl="1">
              <a:lnSpc>
                <a:spcPct val="150000"/>
              </a:lnSpc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2200" dirty="0" smtClean="0"/>
              <a:t>I </a:t>
            </a:r>
            <a:r>
              <a:rPr lang="en-US" sz="2200" dirty="0"/>
              <a:t>am an insurance agent and I want to know what the current highest risk of disease is to adjust my rates</a:t>
            </a:r>
          </a:p>
          <a:p>
            <a:pPr marL="457200" lvl="1">
              <a:lnSpc>
                <a:spcPct val="150000"/>
              </a:lnSpc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2200" dirty="0"/>
              <a:t>I am a patient and I would like to look up my billing history to know what I will need to pay the next time I need </a:t>
            </a:r>
            <a:r>
              <a:rPr lang="en-US" sz="2200" dirty="0" smtClean="0"/>
              <a:t>to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6334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Ensuring the program runs efficiently</a:t>
            </a:r>
          </a:p>
          <a:p>
            <a:r>
              <a:rPr lang="en-US" dirty="0" smtClean="0"/>
              <a:t>Backing up and sharing all files to prevent data loss or time mismanagement</a:t>
            </a:r>
          </a:p>
          <a:p>
            <a:r>
              <a:rPr lang="en-US" dirty="0" smtClean="0"/>
              <a:t>Confirming that the project idea and Java classes will work and perform as expected</a:t>
            </a:r>
          </a:p>
          <a:p>
            <a:r>
              <a:rPr lang="en-US" dirty="0" smtClean="0"/>
              <a:t>Properly securing “sensitive data” behind administration privileges in the final version</a:t>
            </a:r>
          </a:p>
        </p:txBody>
      </p:sp>
    </p:spTree>
    <p:extLst>
      <p:ext uri="{BB962C8B-B14F-4D97-AF65-F5344CB8AC3E}">
        <p14:creationId xmlns:p14="http://schemas.microsoft.com/office/powerpoint/2010/main" val="69912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400" dirty="0" smtClean="0"/>
              <a:t>Group Responsibilities</a:t>
            </a:r>
          </a:p>
          <a:p>
            <a:pPr lvl="1"/>
            <a:r>
              <a:rPr lang="en-US" sz="2400" dirty="0" smtClean="0"/>
              <a:t>Meet to discuss current project status and sprint goals</a:t>
            </a:r>
          </a:p>
          <a:p>
            <a:pPr lvl="1"/>
            <a:r>
              <a:rPr lang="en-US" sz="2400" dirty="0" smtClean="0"/>
              <a:t>Ensure project files stay up to date</a:t>
            </a:r>
          </a:p>
          <a:p>
            <a:pPr lvl="0"/>
            <a:r>
              <a:rPr lang="en-US" sz="2400" dirty="0" err="1" smtClean="0"/>
              <a:t>Sharanitha</a:t>
            </a:r>
            <a:r>
              <a:rPr lang="en-US" sz="2400" dirty="0" smtClean="0"/>
              <a:t> </a:t>
            </a:r>
            <a:r>
              <a:rPr lang="en-US" sz="2400" dirty="0"/>
              <a:t>– Group </a:t>
            </a:r>
            <a:r>
              <a:rPr lang="en-US" sz="2400" dirty="0" smtClean="0"/>
              <a:t>leader </a:t>
            </a:r>
            <a:r>
              <a:rPr lang="mr-IN" sz="2400" dirty="0" smtClean="0"/>
              <a:t>–</a:t>
            </a:r>
            <a:r>
              <a:rPr lang="en-US" sz="2400" dirty="0" smtClean="0"/>
              <a:t> Define key restrictions of users, ensure group stays within project requirements</a:t>
            </a:r>
            <a:endParaRPr lang="en-US" sz="2400" dirty="0"/>
          </a:p>
          <a:p>
            <a:pPr lvl="0"/>
            <a:r>
              <a:rPr lang="en-US" sz="2400" dirty="0"/>
              <a:t>Jackie – </a:t>
            </a:r>
            <a:r>
              <a:rPr lang="en-US" sz="2400" dirty="0" smtClean="0"/>
              <a:t>Define data types and populate data fields</a:t>
            </a:r>
            <a:endParaRPr lang="en-US" sz="2400" dirty="0"/>
          </a:p>
          <a:p>
            <a:pPr lvl="0"/>
            <a:r>
              <a:rPr lang="en-US" sz="2400" dirty="0"/>
              <a:t>Nick </a:t>
            </a:r>
            <a:r>
              <a:rPr lang="en-US" sz="2400" dirty="0" smtClean="0"/>
              <a:t>– Design the main class and methods </a:t>
            </a:r>
            <a:r>
              <a:rPr lang="en-US" sz="2400" dirty="0"/>
              <a:t>of the program</a:t>
            </a:r>
          </a:p>
          <a:p>
            <a:pPr lvl="0"/>
            <a:r>
              <a:rPr lang="en-US" sz="2400" dirty="0" err="1"/>
              <a:t>Germell</a:t>
            </a:r>
            <a:r>
              <a:rPr lang="en-US" sz="2400" dirty="0"/>
              <a:t> </a:t>
            </a:r>
            <a:r>
              <a:rPr lang="en-US" sz="2400" dirty="0" smtClean="0"/>
              <a:t>– In charge of object </a:t>
            </a:r>
            <a:r>
              <a:rPr lang="en-US" sz="2400" dirty="0"/>
              <a:t>classes (patient, insurance, </a:t>
            </a:r>
            <a:r>
              <a:rPr lang="en-US" sz="2400" dirty="0" smtClean="0"/>
              <a:t>etc.)</a:t>
            </a:r>
            <a:endParaRPr lang="en-US" sz="2400" dirty="0"/>
          </a:p>
          <a:p>
            <a:pPr lvl="0"/>
            <a:r>
              <a:rPr lang="en-US" sz="2400" dirty="0"/>
              <a:t> </a:t>
            </a:r>
            <a:r>
              <a:rPr lang="en-US" sz="2400" dirty="0" smtClean="0"/>
              <a:t>John </a:t>
            </a:r>
            <a:r>
              <a:rPr lang="mr-IN" sz="2400" dirty="0" smtClean="0"/>
              <a:t>–</a:t>
            </a:r>
            <a:r>
              <a:rPr lang="en-US" sz="2400" dirty="0" smtClean="0"/>
              <a:t> Design and build the GUI for </a:t>
            </a:r>
            <a:r>
              <a:rPr lang="en-US" sz="2400" smtClean="0"/>
              <a:t>the program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3419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Saddl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Saddle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Saddle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Saddle.thmx</Template>
  <TotalTime>39</TotalTime>
  <Words>274</Words>
  <Application>Microsoft Macintosh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Saddle</vt:lpstr>
      <vt:lpstr>Healthcare Billing System</vt:lpstr>
      <vt:lpstr>Key Requirements</vt:lpstr>
      <vt:lpstr>Types of Users</vt:lpstr>
      <vt:lpstr>User Stories</vt:lpstr>
      <vt:lpstr>Obstacles</vt:lpstr>
      <vt:lpstr>Project Roles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Billing System</dc:title>
  <dc:creator>John Hoffman</dc:creator>
  <cp:lastModifiedBy>John Hoffman</cp:lastModifiedBy>
  <cp:revision>4</cp:revision>
  <dcterms:created xsi:type="dcterms:W3CDTF">2019-10-01T03:43:44Z</dcterms:created>
  <dcterms:modified xsi:type="dcterms:W3CDTF">2019-10-01T04:23:10Z</dcterms:modified>
</cp:coreProperties>
</file>