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EC716-3A8D-46C2-9158-1AAC8AD2712C}" v="18" dt="2019-10-24T02:45:09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hi barron" userId="12498881fdc93308" providerId="LiveId" clId="{2F5EC716-3A8D-46C2-9158-1AAC8AD2712C}"/>
    <pc:docChg chg="undo custSel mod modSld">
      <pc:chgData name="anahi barron" userId="12498881fdc93308" providerId="LiveId" clId="{2F5EC716-3A8D-46C2-9158-1AAC8AD2712C}" dt="2019-10-24T02:44:14.905" v="151" actId="255"/>
      <pc:docMkLst>
        <pc:docMk/>
      </pc:docMkLst>
      <pc:sldChg chg="addSp delSp modSp mod setBg setClrOvrMap delDesignElem">
        <pc:chgData name="anahi barron" userId="12498881fdc93308" providerId="LiveId" clId="{2F5EC716-3A8D-46C2-9158-1AAC8AD2712C}" dt="2019-10-24T02:37:47.840" v="112" actId="26606"/>
        <pc:sldMkLst>
          <pc:docMk/>
          <pc:sldMk cId="638190224" sldId="256"/>
        </pc:sldMkLst>
        <pc:spChg chg="mod">
          <ac:chgData name="anahi barron" userId="12498881fdc93308" providerId="LiveId" clId="{2F5EC716-3A8D-46C2-9158-1AAC8AD2712C}" dt="2019-10-24T02:37:47.824" v="111" actId="26606"/>
          <ac:spMkLst>
            <pc:docMk/>
            <pc:sldMk cId="638190224" sldId="256"/>
            <ac:spMk id="2" creationId="{F4B2C91C-AE5D-4FA7-A891-1EF8046094C4}"/>
          </ac:spMkLst>
        </pc:spChg>
        <pc:spChg chg="mod">
          <ac:chgData name="anahi barron" userId="12498881fdc93308" providerId="LiveId" clId="{2F5EC716-3A8D-46C2-9158-1AAC8AD2712C}" dt="2019-10-24T02:37:47.824" v="111" actId="26606"/>
          <ac:spMkLst>
            <pc:docMk/>
            <pc:sldMk cId="638190224" sldId="256"/>
            <ac:spMk id="3" creationId="{9F82AB24-52EB-443C-9081-8DAC799D6DEA}"/>
          </ac:spMkLst>
        </pc:spChg>
        <pc:spChg chg="add del">
          <ac:chgData name="anahi barron" userId="12498881fdc93308" providerId="LiveId" clId="{2F5EC716-3A8D-46C2-9158-1AAC8AD2712C}" dt="2019-10-24T02:29:34.187" v="9"/>
          <ac:spMkLst>
            <pc:docMk/>
            <pc:sldMk cId="638190224" sldId="256"/>
            <ac:spMk id="5" creationId="{0482A7D0-DB09-4EBA-8D52-E6A5934B668D}"/>
          </ac:spMkLst>
        </pc:spChg>
        <pc:spChg chg="add del">
          <ac:chgData name="anahi barron" userId="12498881fdc93308" providerId="LiveId" clId="{2F5EC716-3A8D-46C2-9158-1AAC8AD2712C}" dt="2019-10-24T02:29:34.187" v="9"/>
          <ac:spMkLst>
            <pc:docMk/>
            <pc:sldMk cId="638190224" sldId="256"/>
            <ac:spMk id="6" creationId="{1A3688C8-DFCE-4CCD-BCF0-5FB239E5072D}"/>
          </ac:spMkLst>
        </pc:spChg>
        <pc:spChg chg="add del">
          <ac:chgData name="anahi barron" userId="12498881fdc93308" providerId="LiveId" clId="{2F5EC716-3A8D-46C2-9158-1AAC8AD2712C}" dt="2019-10-24T02:29:03.345" v="6"/>
          <ac:spMkLst>
            <pc:docMk/>
            <pc:sldMk cId="638190224" sldId="256"/>
            <ac:spMk id="8" creationId="{559AE206-7EBA-4D33-8BC9-9D8158553F0E}"/>
          </ac:spMkLst>
        </pc:spChg>
        <pc:spChg chg="add del">
          <ac:chgData name="anahi barron" userId="12498881fdc93308" providerId="LiveId" clId="{2F5EC716-3A8D-46C2-9158-1AAC8AD2712C}" dt="2019-10-24T02:29:34.187" v="9"/>
          <ac:spMkLst>
            <pc:docMk/>
            <pc:sldMk cId="638190224" sldId="256"/>
            <ac:spMk id="9" creationId="{8482FDCF-45F3-40F1-8751-19B7AFB3CFCE}"/>
          </ac:spMkLst>
        </pc:spChg>
        <pc:spChg chg="add del">
          <ac:chgData name="anahi barron" userId="12498881fdc93308" providerId="LiveId" clId="{2F5EC716-3A8D-46C2-9158-1AAC8AD2712C}" dt="2019-10-24T02:29:03.345" v="6"/>
          <ac:spMkLst>
            <pc:docMk/>
            <pc:sldMk cId="638190224" sldId="256"/>
            <ac:spMk id="10" creationId="{6437D937-A7F1-4011-92B4-328E5BE1B166}"/>
          </ac:spMkLst>
        </pc:spChg>
        <pc:spChg chg="add del">
          <ac:chgData name="anahi barron" userId="12498881fdc93308" providerId="LiveId" clId="{2F5EC716-3A8D-46C2-9158-1AAC8AD2712C}" dt="2019-10-24T02:29:47.872" v="11" actId="26606"/>
          <ac:spMkLst>
            <pc:docMk/>
            <pc:sldMk cId="638190224" sldId="256"/>
            <ac:spMk id="11" creationId="{0482A7D0-DB09-4EBA-8D52-E6A5934B668D}"/>
          </ac:spMkLst>
        </pc:spChg>
        <pc:spChg chg="add del">
          <ac:chgData name="anahi barron" userId="12498881fdc93308" providerId="LiveId" clId="{2F5EC716-3A8D-46C2-9158-1AAC8AD2712C}" dt="2019-10-24T02:29:03.345" v="6"/>
          <ac:spMkLst>
            <pc:docMk/>
            <pc:sldMk cId="638190224" sldId="256"/>
            <ac:spMk id="12" creationId="{B672F332-AF08-46C6-94F0-77684310D7B7}"/>
          </ac:spMkLst>
        </pc:spChg>
        <pc:spChg chg="add del">
          <ac:chgData name="anahi barron" userId="12498881fdc93308" providerId="LiveId" clId="{2F5EC716-3A8D-46C2-9158-1AAC8AD2712C}" dt="2019-10-24T02:29:47.872" v="11" actId="26606"/>
          <ac:spMkLst>
            <pc:docMk/>
            <pc:sldMk cId="638190224" sldId="256"/>
            <ac:spMk id="13" creationId="{1A3688C8-DFCE-4CCD-BCF0-5FB239E5072D}"/>
          </ac:spMkLst>
        </pc:spChg>
        <pc:spChg chg="add del">
          <ac:chgData name="anahi barron" userId="12498881fdc93308" providerId="LiveId" clId="{2F5EC716-3A8D-46C2-9158-1AAC8AD2712C}" dt="2019-10-24T02:29:03.345" v="6"/>
          <ac:spMkLst>
            <pc:docMk/>
            <pc:sldMk cId="638190224" sldId="256"/>
            <ac:spMk id="14" creationId="{34244EF8-D73A-40E1-BE73-D46E6B4B04ED}"/>
          </ac:spMkLst>
        </pc:spChg>
        <pc:spChg chg="add del">
          <ac:chgData name="anahi barron" userId="12498881fdc93308" providerId="LiveId" clId="{2F5EC716-3A8D-46C2-9158-1AAC8AD2712C}" dt="2019-10-24T02:29:03.345" v="6"/>
          <ac:spMkLst>
            <pc:docMk/>
            <pc:sldMk cId="638190224" sldId="256"/>
            <ac:spMk id="16" creationId="{AB84D7E8-4ECB-42D7-ADBF-01689B0F24AE}"/>
          </ac:spMkLst>
        </pc:spChg>
        <pc:spChg chg="add del">
          <ac:chgData name="anahi barron" userId="12498881fdc93308" providerId="LiveId" clId="{2F5EC716-3A8D-46C2-9158-1AAC8AD2712C}" dt="2019-10-24T02:29:47.872" v="11" actId="26606"/>
          <ac:spMkLst>
            <pc:docMk/>
            <pc:sldMk cId="638190224" sldId="256"/>
            <ac:spMk id="17" creationId="{8482FDCF-45F3-40F1-8751-19B7AFB3CFCE}"/>
          </ac:spMkLst>
        </pc:spChg>
        <pc:spChg chg="add del">
          <ac:chgData name="anahi barron" userId="12498881fdc93308" providerId="LiveId" clId="{2F5EC716-3A8D-46C2-9158-1AAC8AD2712C}" dt="2019-10-24T02:34:36.387" v="65"/>
          <ac:spMkLst>
            <pc:docMk/>
            <pc:sldMk cId="638190224" sldId="256"/>
            <ac:spMk id="21" creationId="{2A8AA5BC-4F7A-4226-8F99-6D824B226A97}"/>
          </ac:spMkLst>
        </pc:spChg>
        <pc:spChg chg="add del">
          <ac:chgData name="anahi barron" userId="12498881fdc93308" providerId="LiveId" clId="{2F5EC716-3A8D-46C2-9158-1AAC8AD2712C}" dt="2019-10-24T02:30:46.679" v="16"/>
          <ac:spMkLst>
            <pc:docMk/>
            <pc:sldMk cId="638190224" sldId="256"/>
            <ac:spMk id="22" creationId="{2A8AA5BC-4F7A-4226-8F99-6D824B226A97}"/>
          </ac:spMkLst>
        </pc:spChg>
        <pc:spChg chg="add del">
          <ac:chgData name="anahi barron" userId="12498881fdc93308" providerId="LiveId" clId="{2F5EC716-3A8D-46C2-9158-1AAC8AD2712C}" dt="2019-10-24T02:30:46.679" v="16"/>
          <ac:spMkLst>
            <pc:docMk/>
            <pc:sldMk cId="638190224" sldId="256"/>
            <ac:spMk id="23" creationId="{3E5445C6-DD42-4979-86FF-03730E8C6DB0}"/>
          </ac:spMkLst>
        </pc:spChg>
        <pc:spChg chg="add del">
          <ac:chgData name="anahi barron" userId="12498881fdc93308" providerId="LiveId" clId="{2F5EC716-3A8D-46C2-9158-1AAC8AD2712C}" dt="2019-10-24T02:34:36.387" v="65"/>
          <ac:spMkLst>
            <pc:docMk/>
            <pc:sldMk cId="638190224" sldId="256"/>
            <ac:spMk id="25" creationId="{3E5445C6-DD42-4979-86FF-03730E8C6DB0}"/>
          </ac:spMkLst>
        </pc:spChg>
        <pc:spChg chg="add del">
          <ac:chgData name="anahi barron" userId="12498881fdc93308" providerId="LiveId" clId="{2F5EC716-3A8D-46C2-9158-1AAC8AD2712C}" dt="2019-10-24T02:35:05.113" v="68"/>
          <ac:spMkLst>
            <pc:docMk/>
            <pc:sldMk cId="638190224" sldId="256"/>
            <ac:spMk id="27" creationId="{2A8AA5BC-4F7A-4226-8F99-6D824B226A97}"/>
          </ac:spMkLst>
        </pc:spChg>
        <pc:spChg chg="add del">
          <ac:chgData name="anahi barron" userId="12498881fdc93308" providerId="LiveId" clId="{2F5EC716-3A8D-46C2-9158-1AAC8AD2712C}" dt="2019-10-24T02:35:05.113" v="68"/>
          <ac:spMkLst>
            <pc:docMk/>
            <pc:sldMk cId="638190224" sldId="256"/>
            <ac:spMk id="28" creationId="{3E5445C6-DD42-4979-86FF-03730E8C6DB0}"/>
          </ac:spMkLst>
        </pc:spChg>
        <pc:spChg chg="add del">
          <ac:chgData name="anahi barron" userId="12498881fdc93308" providerId="LiveId" clId="{2F5EC716-3A8D-46C2-9158-1AAC8AD2712C}" dt="2019-10-24T02:35:19.047" v="71"/>
          <ac:spMkLst>
            <pc:docMk/>
            <pc:sldMk cId="638190224" sldId="256"/>
            <ac:spMk id="30" creationId="{2A8AA5BC-4F7A-4226-8F99-6D824B226A97}"/>
          </ac:spMkLst>
        </pc:spChg>
        <pc:spChg chg="add del">
          <ac:chgData name="anahi barron" userId="12498881fdc93308" providerId="LiveId" clId="{2F5EC716-3A8D-46C2-9158-1AAC8AD2712C}" dt="2019-10-24T02:35:19.047" v="71"/>
          <ac:spMkLst>
            <pc:docMk/>
            <pc:sldMk cId="638190224" sldId="256"/>
            <ac:spMk id="31" creationId="{3E5445C6-DD42-4979-86FF-03730E8C6DB0}"/>
          </ac:spMkLst>
        </pc:spChg>
        <pc:spChg chg="add del">
          <ac:chgData name="anahi barron" userId="12498881fdc93308" providerId="LiveId" clId="{2F5EC716-3A8D-46C2-9158-1AAC8AD2712C}" dt="2019-10-24T02:35:37.090" v="73" actId="26606"/>
          <ac:spMkLst>
            <pc:docMk/>
            <pc:sldMk cId="638190224" sldId="256"/>
            <ac:spMk id="33" creationId="{0482A7D0-DB09-4EBA-8D52-E6A5934B668D}"/>
          </ac:spMkLst>
        </pc:spChg>
        <pc:spChg chg="add del">
          <ac:chgData name="anahi barron" userId="12498881fdc93308" providerId="LiveId" clId="{2F5EC716-3A8D-46C2-9158-1AAC8AD2712C}" dt="2019-10-24T02:35:37.090" v="73" actId="26606"/>
          <ac:spMkLst>
            <pc:docMk/>
            <pc:sldMk cId="638190224" sldId="256"/>
            <ac:spMk id="34" creationId="{1A3688C8-DFCE-4CCD-BCF0-5FB239E5072D}"/>
          </ac:spMkLst>
        </pc:spChg>
        <pc:spChg chg="add del">
          <ac:chgData name="anahi barron" userId="12498881fdc93308" providerId="LiveId" clId="{2F5EC716-3A8D-46C2-9158-1AAC8AD2712C}" dt="2019-10-24T02:35:37.090" v="73" actId="26606"/>
          <ac:spMkLst>
            <pc:docMk/>
            <pc:sldMk cId="638190224" sldId="256"/>
            <ac:spMk id="36" creationId="{8482FDCF-45F3-40F1-8751-19B7AFB3CFCE}"/>
          </ac:spMkLst>
        </pc:spChg>
        <pc:spChg chg="add del">
          <ac:chgData name="anahi barron" userId="12498881fdc93308" providerId="LiveId" clId="{2F5EC716-3A8D-46C2-9158-1AAC8AD2712C}" dt="2019-10-24T02:36:39.825" v="89"/>
          <ac:spMkLst>
            <pc:docMk/>
            <pc:sldMk cId="638190224" sldId="256"/>
            <ac:spMk id="37" creationId="{2A8AA5BC-4F7A-4226-8F99-6D824B226A97}"/>
          </ac:spMkLst>
        </pc:spChg>
        <pc:spChg chg="add del">
          <ac:chgData name="anahi barron" userId="12498881fdc93308" providerId="LiveId" clId="{2F5EC716-3A8D-46C2-9158-1AAC8AD2712C}" dt="2019-10-24T02:35:38.771" v="75" actId="26606"/>
          <ac:spMkLst>
            <pc:docMk/>
            <pc:sldMk cId="638190224" sldId="256"/>
            <ac:spMk id="38" creationId="{559AE206-7EBA-4D33-8BC9-9D8158553F0E}"/>
          </ac:spMkLst>
        </pc:spChg>
        <pc:spChg chg="add del">
          <ac:chgData name="anahi barron" userId="12498881fdc93308" providerId="LiveId" clId="{2F5EC716-3A8D-46C2-9158-1AAC8AD2712C}" dt="2019-10-24T02:35:38.771" v="75" actId="26606"/>
          <ac:spMkLst>
            <pc:docMk/>
            <pc:sldMk cId="638190224" sldId="256"/>
            <ac:spMk id="39" creationId="{6437D937-A7F1-4011-92B4-328E5BE1B166}"/>
          </ac:spMkLst>
        </pc:spChg>
        <pc:spChg chg="add del">
          <ac:chgData name="anahi barron" userId="12498881fdc93308" providerId="LiveId" clId="{2F5EC716-3A8D-46C2-9158-1AAC8AD2712C}" dt="2019-10-24T02:35:38.771" v="75" actId="26606"/>
          <ac:spMkLst>
            <pc:docMk/>
            <pc:sldMk cId="638190224" sldId="256"/>
            <ac:spMk id="40" creationId="{B672F332-AF08-46C6-94F0-77684310D7B7}"/>
          </ac:spMkLst>
        </pc:spChg>
        <pc:spChg chg="add del">
          <ac:chgData name="anahi barron" userId="12498881fdc93308" providerId="LiveId" clId="{2F5EC716-3A8D-46C2-9158-1AAC8AD2712C}" dt="2019-10-24T02:35:38.771" v="75" actId="26606"/>
          <ac:spMkLst>
            <pc:docMk/>
            <pc:sldMk cId="638190224" sldId="256"/>
            <ac:spMk id="41" creationId="{34244EF8-D73A-40E1-BE73-D46E6B4B04ED}"/>
          </ac:spMkLst>
        </pc:spChg>
        <pc:spChg chg="add del">
          <ac:chgData name="anahi barron" userId="12498881fdc93308" providerId="LiveId" clId="{2F5EC716-3A8D-46C2-9158-1AAC8AD2712C}" dt="2019-10-24T02:35:38.771" v="75" actId="26606"/>
          <ac:spMkLst>
            <pc:docMk/>
            <pc:sldMk cId="638190224" sldId="256"/>
            <ac:spMk id="42" creationId="{AB84D7E8-4ECB-42D7-ADBF-01689B0F24AE}"/>
          </ac:spMkLst>
        </pc:spChg>
        <pc:spChg chg="add del">
          <ac:chgData name="anahi barron" userId="12498881fdc93308" providerId="LiveId" clId="{2F5EC716-3A8D-46C2-9158-1AAC8AD2712C}" dt="2019-10-24T02:36:39.825" v="89"/>
          <ac:spMkLst>
            <pc:docMk/>
            <pc:sldMk cId="638190224" sldId="256"/>
            <ac:spMk id="44" creationId="{3E5445C6-DD42-4979-86FF-03730E8C6DB0}"/>
          </ac:spMkLst>
        </pc:spChg>
        <pc:spChg chg="add del">
          <ac:chgData name="anahi barron" userId="12498881fdc93308" providerId="LiveId" clId="{2F5EC716-3A8D-46C2-9158-1AAC8AD2712C}" dt="2019-10-24T02:35:42.323" v="77" actId="26606"/>
          <ac:spMkLst>
            <pc:docMk/>
            <pc:sldMk cId="638190224" sldId="256"/>
            <ac:spMk id="45" creationId="{823AC064-BC96-4F32-8AE1-B2FD38754823}"/>
          </ac:spMkLst>
        </pc:spChg>
        <pc:spChg chg="add del">
          <ac:chgData name="anahi barron" userId="12498881fdc93308" providerId="LiveId" clId="{2F5EC716-3A8D-46C2-9158-1AAC8AD2712C}" dt="2019-10-24T02:35:47.415" v="79" actId="26606"/>
          <ac:spMkLst>
            <pc:docMk/>
            <pc:sldMk cId="638190224" sldId="256"/>
            <ac:spMk id="49" creationId="{CDA1A2E9-63FE-408D-A803-8E306ECAB4B3}"/>
          </ac:spMkLst>
        </pc:spChg>
        <pc:spChg chg="add del">
          <ac:chgData name="anahi barron" userId="12498881fdc93308" providerId="LiveId" clId="{2F5EC716-3A8D-46C2-9158-1AAC8AD2712C}" dt="2019-10-24T02:35:47.415" v="79" actId="26606"/>
          <ac:spMkLst>
            <pc:docMk/>
            <pc:sldMk cId="638190224" sldId="256"/>
            <ac:spMk id="50" creationId="{FBE9F90C-C163-435B-9A68-D15C92D1CF2B}"/>
          </ac:spMkLst>
        </pc:spChg>
        <pc:spChg chg="add del">
          <ac:chgData name="anahi barron" userId="12498881fdc93308" providerId="LiveId" clId="{2F5EC716-3A8D-46C2-9158-1AAC8AD2712C}" dt="2019-10-24T02:35:47.415" v="79" actId="26606"/>
          <ac:spMkLst>
            <pc:docMk/>
            <pc:sldMk cId="638190224" sldId="256"/>
            <ac:spMk id="52" creationId="{1A882A9F-F4E9-4E23-8F0B-20B5DF42EAA9}"/>
          </ac:spMkLst>
        </pc:spChg>
        <pc:spChg chg="add del">
          <ac:chgData name="anahi barron" userId="12498881fdc93308" providerId="LiveId" clId="{2F5EC716-3A8D-46C2-9158-1AAC8AD2712C}" dt="2019-10-24T02:37:24.059" v="101" actId="26606"/>
          <ac:spMkLst>
            <pc:docMk/>
            <pc:sldMk cId="638190224" sldId="256"/>
            <ac:spMk id="53" creationId="{3EDD119B-6BFA-4C3F-90CE-97DAFD604ECC}"/>
          </ac:spMkLst>
        </pc:spChg>
        <pc:spChg chg="add del">
          <ac:chgData name="anahi barron" userId="12498881fdc93308" providerId="LiveId" clId="{2F5EC716-3A8D-46C2-9158-1AAC8AD2712C}" dt="2019-10-24T02:35:50.405" v="81" actId="26606"/>
          <ac:spMkLst>
            <pc:docMk/>
            <pc:sldMk cId="638190224" sldId="256"/>
            <ac:spMk id="54" creationId="{3EDD119B-6BFA-4C3F-90CE-97DAFD604ECC}"/>
          </ac:spMkLst>
        </pc:spChg>
        <pc:spChg chg="add del">
          <ac:chgData name="anahi barron" userId="12498881fdc93308" providerId="LiveId" clId="{2F5EC716-3A8D-46C2-9158-1AAC8AD2712C}" dt="2019-10-24T02:35:58.473" v="83" actId="26606"/>
          <ac:spMkLst>
            <pc:docMk/>
            <pc:sldMk cId="638190224" sldId="256"/>
            <ac:spMk id="57" creationId="{823AC064-BC96-4F32-8AE1-B2FD38754823}"/>
          </ac:spMkLst>
        </pc:spChg>
        <pc:spChg chg="add del">
          <ac:chgData name="anahi barron" userId="12498881fdc93308" providerId="LiveId" clId="{2F5EC716-3A8D-46C2-9158-1AAC8AD2712C}" dt="2019-10-24T02:37:29.616" v="103" actId="26606"/>
          <ac:spMkLst>
            <pc:docMk/>
            <pc:sldMk cId="638190224" sldId="256"/>
            <ac:spMk id="60" creationId="{2A8AA5BC-4F7A-4226-8F99-6D824B226A97}"/>
          </ac:spMkLst>
        </pc:spChg>
        <pc:spChg chg="add del">
          <ac:chgData name="anahi barron" userId="12498881fdc93308" providerId="LiveId" clId="{2F5EC716-3A8D-46C2-9158-1AAC8AD2712C}" dt="2019-10-24T02:36:05.987" v="86"/>
          <ac:spMkLst>
            <pc:docMk/>
            <pc:sldMk cId="638190224" sldId="256"/>
            <ac:spMk id="61" creationId="{2A8AA5BC-4F7A-4226-8F99-6D824B226A97}"/>
          </ac:spMkLst>
        </pc:spChg>
        <pc:spChg chg="add del">
          <ac:chgData name="anahi barron" userId="12498881fdc93308" providerId="LiveId" clId="{2F5EC716-3A8D-46C2-9158-1AAC8AD2712C}" dt="2019-10-24T02:36:05.987" v="86"/>
          <ac:spMkLst>
            <pc:docMk/>
            <pc:sldMk cId="638190224" sldId="256"/>
            <ac:spMk id="62" creationId="{3E5445C6-DD42-4979-86FF-03730E8C6DB0}"/>
          </ac:spMkLst>
        </pc:spChg>
        <pc:spChg chg="add del">
          <ac:chgData name="anahi barron" userId="12498881fdc93308" providerId="LiveId" clId="{2F5EC716-3A8D-46C2-9158-1AAC8AD2712C}" dt="2019-10-24T02:37:29.616" v="103" actId="26606"/>
          <ac:spMkLst>
            <pc:docMk/>
            <pc:sldMk cId="638190224" sldId="256"/>
            <ac:spMk id="64" creationId="{3E5445C6-DD42-4979-86FF-03730E8C6DB0}"/>
          </ac:spMkLst>
        </pc:spChg>
        <pc:spChg chg="add del">
          <ac:chgData name="anahi barron" userId="12498881fdc93308" providerId="LiveId" clId="{2F5EC716-3A8D-46C2-9158-1AAC8AD2712C}" dt="2019-10-24T02:37:40.242" v="109" actId="26606"/>
          <ac:spMkLst>
            <pc:docMk/>
            <pc:sldMk cId="638190224" sldId="256"/>
            <ac:spMk id="66" creationId="{6BDBA639-2A71-4A60-A71A-FF1836F546CE}"/>
          </ac:spMkLst>
        </pc:spChg>
        <pc:spChg chg="add del">
          <ac:chgData name="anahi barron" userId="12498881fdc93308" providerId="LiveId" clId="{2F5EC716-3A8D-46C2-9158-1AAC8AD2712C}" dt="2019-10-24T02:37:36.174" v="105" actId="26606"/>
          <ac:spMkLst>
            <pc:docMk/>
            <pc:sldMk cId="638190224" sldId="256"/>
            <ac:spMk id="67" creationId="{A495F8E3-5243-4F02-AC53-F05721B35358}"/>
          </ac:spMkLst>
        </pc:spChg>
        <pc:spChg chg="add del">
          <ac:chgData name="anahi barron" userId="12498881fdc93308" providerId="LiveId" clId="{2F5EC716-3A8D-46C2-9158-1AAC8AD2712C}" dt="2019-10-24T02:37:40.242" v="109" actId="26606"/>
          <ac:spMkLst>
            <pc:docMk/>
            <pc:sldMk cId="638190224" sldId="256"/>
            <ac:spMk id="89" creationId="{D9C506D7-84CB-4057-A44A-465313E78538}"/>
          </ac:spMkLst>
        </pc:spChg>
        <pc:spChg chg="add del">
          <ac:chgData name="anahi barron" userId="12498881fdc93308" providerId="LiveId" clId="{2F5EC716-3A8D-46C2-9158-1AAC8AD2712C}" dt="2019-10-24T02:37:40.242" v="109" actId="26606"/>
          <ac:spMkLst>
            <pc:docMk/>
            <pc:sldMk cId="638190224" sldId="256"/>
            <ac:spMk id="90" creationId="{7842FC68-61FD-4700-8A22-BB8B071884DB}"/>
          </ac:spMkLst>
        </pc:spChg>
        <pc:spChg chg="add del">
          <ac:chgData name="anahi barron" userId="12498881fdc93308" providerId="LiveId" clId="{2F5EC716-3A8D-46C2-9158-1AAC8AD2712C}" dt="2019-10-24T02:37:47.824" v="111" actId="26606"/>
          <ac:spMkLst>
            <pc:docMk/>
            <pc:sldMk cId="638190224" sldId="256"/>
            <ac:spMk id="92" creationId="{FB80A1D2-6F9F-4016-930C-BFED52697FFB}"/>
          </ac:spMkLst>
        </pc:spChg>
        <pc:spChg chg="add del">
          <ac:chgData name="anahi barron" userId="12498881fdc93308" providerId="LiveId" clId="{2F5EC716-3A8D-46C2-9158-1AAC8AD2712C}" dt="2019-10-24T02:37:47.824" v="111" actId="26606"/>
          <ac:spMkLst>
            <pc:docMk/>
            <pc:sldMk cId="638190224" sldId="256"/>
            <ac:spMk id="93" creationId="{D0E7CE61-61C7-4642-A52F-E247DDDDEAA1}"/>
          </ac:spMkLst>
        </pc:spChg>
        <pc:spChg chg="add del">
          <ac:chgData name="anahi barron" userId="12498881fdc93308" providerId="LiveId" clId="{2F5EC716-3A8D-46C2-9158-1AAC8AD2712C}" dt="2019-10-24T02:37:47.824" v="111" actId="26606"/>
          <ac:spMkLst>
            <pc:docMk/>
            <pc:sldMk cId="638190224" sldId="256"/>
            <ac:spMk id="94" creationId="{451CDBB9-1839-4716-85F6-68DADEE68E10}"/>
          </ac:spMkLst>
        </pc:spChg>
        <pc:spChg chg="add">
          <ac:chgData name="anahi barron" userId="12498881fdc93308" providerId="LiveId" clId="{2F5EC716-3A8D-46C2-9158-1AAC8AD2712C}" dt="2019-10-24T02:37:47.840" v="112" actId="26606"/>
          <ac:spMkLst>
            <pc:docMk/>
            <pc:sldMk cId="638190224" sldId="256"/>
            <ac:spMk id="96" creationId="{2A8AA5BC-4F7A-4226-8F99-6D824B226A97}"/>
          </ac:spMkLst>
        </pc:spChg>
        <pc:spChg chg="add">
          <ac:chgData name="anahi barron" userId="12498881fdc93308" providerId="LiveId" clId="{2F5EC716-3A8D-46C2-9158-1AAC8AD2712C}" dt="2019-10-24T02:37:47.840" v="112" actId="26606"/>
          <ac:spMkLst>
            <pc:docMk/>
            <pc:sldMk cId="638190224" sldId="256"/>
            <ac:spMk id="97" creationId="{3E5445C6-DD42-4979-86FF-03730E8C6DB0}"/>
          </ac:spMkLst>
        </pc:spChg>
        <pc:grpChg chg="add del">
          <ac:chgData name="anahi barron" userId="12498881fdc93308" providerId="LiveId" clId="{2F5EC716-3A8D-46C2-9158-1AAC8AD2712C}" dt="2019-10-24T02:37:36.174" v="105" actId="26606"/>
          <ac:grpSpMkLst>
            <pc:docMk/>
            <pc:sldMk cId="638190224" sldId="256"/>
            <ac:grpSpMk id="68" creationId="{EF79D782-A9ED-4AEE-B67D-DDD6F1CB5260}"/>
          </ac:grpSpMkLst>
        </pc:grpChg>
        <pc:grpChg chg="add del">
          <ac:chgData name="anahi barron" userId="12498881fdc93308" providerId="LiveId" clId="{2F5EC716-3A8D-46C2-9158-1AAC8AD2712C}" dt="2019-10-24T02:37:40.242" v="109" actId="26606"/>
          <ac:grpSpMkLst>
            <pc:docMk/>
            <pc:sldMk cId="638190224" sldId="256"/>
            <ac:grpSpMk id="69" creationId="{5E208A8B-5EBD-4532-BE72-26414FA7CFF6}"/>
          </ac:grpSpMkLst>
        </pc:grpChg>
        <pc:picChg chg="add del">
          <ac:chgData name="anahi barron" userId="12498881fdc93308" providerId="LiveId" clId="{2F5EC716-3A8D-46C2-9158-1AAC8AD2712C}" dt="2019-10-24T02:29:50.122" v="13" actId="26606"/>
          <ac:picMkLst>
            <pc:docMk/>
            <pc:sldMk cId="638190224" sldId="256"/>
            <ac:picMk id="19" creationId="{2B306B11-A10E-4DF5-91CA-1EB66D7A1335}"/>
          </ac:picMkLst>
        </pc:picChg>
        <pc:picChg chg="add del">
          <ac:chgData name="anahi barron" userId="12498881fdc93308" providerId="LiveId" clId="{2F5EC716-3A8D-46C2-9158-1AAC8AD2712C}" dt="2019-10-24T02:29:50.122" v="13" actId="26606"/>
          <ac:picMkLst>
            <pc:docMk/>
            <pc:sldMk cId="638190224" sldId="256"/>
            <ac:picMk id="20" creationId="{7FD15C9F-A9BE-4604-8B56-E52F67090D99}"/>
          </ac:picMkLst>
        </pc:picChg>
        <pc:picChg chg="add del">
          <ac:chgData name="anahi barron" userId="12498881fdc93308" providerId="LiveId" clId="{2F5EC716-3A8D-46C2-9158-1AAC8AD2712C}" dt="2019-10-24T02:35:42.323" v="77" actId="26606"/>
          <ac:picMkLst>
            <pc:docMk/>
            <pc:sldMk cId="638190224" sldId="256"/>
            <ac:picMk id="46" creationId="{E283A5D6-E441-4E99-96F1-3C2AC369293B}"/>
          </ac:picMkLst>
        </pc:picChg>
        <pc:picChg chg="add del">
          <ac:chgData name="anahi barron" userId="12498881fdc93308" providerId="LiveId" clId="{2F5EC716-3A8D-46C2-9158-1AAC8AD2712C}" dt="2019-10-24T02:35:47.415" v="79" actId="26606"/>
          <ac:picMkLst>
            <pc:docMk/>
            <pc:sldMk cId="638190224" sldId="256"/>
            <ac:picMk id="51" creationId="{0A35A3AA-C0E5-4463-BED8-C57BC001D096}"/>
          </ac:picMkLst>
        </pc:picChg>
        <pc:picChg chg="add del">
          <ac:chgData name="anahi barron" userId="12498881fdc93308" providerId="LiveId" clId="{2F5EC716-3A8D-46C2-9158-1AAC8AD2712C}" dt="2019-10-24T02:35:58.473" v="83" actId="26606"/>
          <ac:picMkLst>
            <pc:docMk/>
            <pc:sldMk cId="638190224" sldId="256"/>
            <ac:picMk id="58" creationId="{D57CA7A1-7390-4F7C-8896-733152DB0B1B}"/>
          </ac:picMkLst>
        </pc:picChg>
        <pc:cxnChg chg="add del">
          <ac:chgData name="anahi barron" userId="12498881fdc93308" providerId="LiveId" clId="{2F5EC716-3A8D-46C2-9158-1AAC8AD2712C}" dt="2019-10-24T02:29:34.187" v="9"/>
          <ac:cxnSpMkLst>
            <pc:docMk/>
            <pc:sldMk cId="638190224" sldId="256"/>
            <ac:cxnSpMk id="7" creationId="{D598FBE3-48D2-40A2-B7E6-F485834C8213}"/>
          </ac:cxnSpMkLst>
        </pc:cxnChg>
        <pc:cxnChg chg="add del">
          <ac:chgData name="anahi barron" userId="12498881fdc93308" providerId="LiveId" clId="{2F5EC716-3A8D-46C2-9158-1AAC8AD2712C}" dt="2019-10-24T02:29:47.872" v="11" actId="26606"/>
          <ac:cxnSpMkLst>
            <pc:docMk/>
            <pc:sldMk cId="638190224" sldId="256"/>
            <ac:cxnSpMk id="15" creationId="{D598FBE3-48D2-40A2-B7E6-F485834C8213}"/>
          </ac:cxnSpMkLst>
        </pc:cxnChg>
        <pc:cxnChg chg="add del">
          <ac:chgData name="anahi barron" userId="12498881fdc93308" providerId="LiveId" clId="{2F5EC716-3A8D-46C2-9158-1AAC8AD2712C}" dt="2019-10-24T02:29:03.345" v="6"/>
          <ac:cxnSpMkLst>
            <pc:docMk/>
            <pc:sldMk cId="638190224" sldId="256"/>
            <ac:cxnSpMk id="18" creationId="{9E8E38ED-369A-44C2-B635-0BED0E48A6E8}"/>
          </ac:cxnSpMkLst>
        </pc:cxnChg>
        <pc:cxnChg chg="add del">
          <ac:chgData name="anahi barron" userId="12498881fdc93308" providerId="LiveId" clId="{2F5EC716-3A8D-46C2-9158-1AAC8AD2712C}" dt="2019-10-24T02:30:46.679" v="16"/>
          <ac:cxnSpMkLst>
            <pc:docMk/>
            <pc:sldMk cId="638190224" sldId="256"/>
            <ac:cxnSpMk id="24" creationId="{45000665-DFC7-417E-8FD7-516A0F15C975}"/>
          </ac:cxnSpMkLst>
        </pc:cxnChg>
        <pc:cxnChg chg="add del">
          <ac:chgData name="anahi barron" userId="12498881fdc93308" providerId="LiveId" clId="{2F5EC716-3A8D-46C2-9158-1AAC8AD2712C}" dt="2019-10-24T02:34:36.387" v="65"/>
          <ac:cxnSpMkLst>
            <pc:docMk/>
            <pc:sldMk cId="638190224" sldId="256"/>
            <ac:cxnSpMk id="26" creationId="{45000665-DFC7-417E-8FD7-516A0F15C975}"/>
          </ac:cxnSpMkLst>
        </pc:cxnChg>
        <pc:cxnChg chg="add del">
          <ac:chgData name="anahi barron" userId="12498881fdc93308" providerId="LiveId" clId="{2F5EC716-3A8D-46C2-9158-1AAC8AD2712C}" dt="2019-10-24T02:35:05.113" v="68"/>
          <ac:cxnSpMkLst>
            <pc:docMk/>
            <pc:sldMk cId="638190224" sldId="256"/>
            <ac:cxnSpMk id="29" creationId="{45000665-DFC7-417E-8FD7-516A0F15C975}"/>
          </ac:cxnSpMkLst>
        </pc:cxnChg>
        <pc:cxnChg chg="add del">
          <ac:chgData name="anahi barron" userId="12498881fdc93308" providerId="LiveId" clId="{2F5EC716-3A8D-46C2-9158-1AAC8AD2712C}" dt="2019-10-24T02:35:19.047" v="71"/>
          <ac:cxnSpMkLst>
            <pc:docMk/>
            <pc:sldMk cId="638190224" sldId="256"/>
            <ac:cxnSpMk id="32" creationId="{45000665-DFC7-417E-8FD7-516A0F15C975}"/>
          </ac:cxnSpMkLst>
        </pc:cxnChg>
        <pc:cxnChg chg="add del">
          <ac:chgData name="anahi barron" userId="12498881fdc93308" providerId="LiveId" clId="{2F5EC716-3A8D-46C2-9158-1AAC8AD2712C}" dt="2019-10-24T02:35:37.090" v="73" actId="26606"/>
          <ac:cxnSpMkLst>
            <pc:docMk/>
            <pc:sldMk cId="638190224" sldId="256"/>
            <ac:cxnSpMk id="35" creationId="{D598FBE3-48D2-40A2-B7E6-F485834C8213}"/>
          </ac:cxnSpMkLst>
        </pc:cxnChg>
        <pc:cxnChg chg="add del">
          <ac:chgData name="anahi barron" userId="12498881fdc93308" providerId="LiveId" clId="{2F5EC716-3A8D-46C2-9158-1AAC8AD2712C}" dt="2019-10-24T02:35:38.771" v="75" actId="26606"/>
          <ac:cxnSpMkLst>
            <pc:docMk/>
            <pc:sldMk cId="638190224" sldId="256"/>
            <ac:cxnSpMk id="43" creationId="{9E8E38ED-369A-44C2-B635-0BED0E48A6E8}"/>
          </ac:cxnSpMkLst>
        </pc:cxnChg>
        <pc:cxnChg chg="add del">
          <ac:chgData name="anahi barron" userId="12498881fdc93308" providerId="LiveId" clId="{2F5EC716-3A8D-46C2-9158-1AAC8AD2712C}" dt="2019-10-24T02:35:42.323" v="77" actId="26606"/>
          <ac:cxnSpMkLst>
            <pc:docMk/>
            <pc:sldMk cId="638190224" sldId="256"/>
            <ac:cxnSpMk id="47" creationId="{7E7C77BC-7138-40B1-A15B-20F57A494629}"/>
          </ac:cxnSpMkLst>
        </pc:cxnChg>
        <pc:cxnChg chg="add del">
          <ac:chgData name="anahi barron" userId="12498881fdc93308" providerId="LiveId" clId="{2F5EC716-3A8D-46C2-9158-1AAC8AD2712C}" dt="2019-10-24T02:36:39.825" v="89"/>
          <ac:cxnSpMkLst>
            <pc:docMk/>
            <pc:sldMk cId="638190224" sldId="256"/>
            <ac:cxnSpMk id="48" creationId="{45000665-DFC7-417E-8FD7-516A0F15C975}"/>
          </ac:cxnSpMkLst>
        </pc:cxnChg>
        <pc:cxnChg chg="add del">
          <ac:chgData name="anahi barron" userId="12498881fdc93308" providerId="LiveId" clId="{2F5EC716-3A8D-46C2-9158-1AAC8AD2712C}" dt="2019-10-24T02:35:50.405" v="81" actId="26606"/>
          <ac:cxnSpMkLst>
            <pc:docMk/>
            <pc:sldMk cId="638190224" sldId="256"/>
            <ac:cxnSpMk id="55" creationId="{DC1572D0-F0FD-4D84-8F82-DC59140EB9BB}"/>
          </ac:cxnSpMkLst>
        </pc:cxnChg>
        <pc:cxnChg chg="add del">
          <ac:chgData name="anahi barron" userId="12498881fdc93308" providerId="LiveId" clId="{2F5EC716-3A8D-46C2-9158-1AAC8AD2712C}" dt="2019-10-24T02:37:24.059" v="101" actId="26606"/>
          <ac:cxnSpMkLst>
            <pc:docMk/>
            <pc:sldMk cId="638190224" sldId="256"/>
            <ac:cxnSpMk id="56" creationId="{DC1572D0-F0FD-4D84-8F82-DC59140EB9BB}"/>
          </ac:cxnSpMkLst>
        </pc:cxnChg>
        <pc:cxnChg chg="add del">
          <ac:chgData name="anahi barron" userId="12498881fdc93308" providerId="LiveId" clId="{2F5EC716-3A8D-46C2-9158-1AAC8AD2712C}" dt="2019-10-24T02:35:58.473" v="83" actId="26606"/>
          <ac:cxnSpMkLst>
            <pc:docMk/>
            <pc:sldMk cId="638190224" sldId="256"/>
            <ac:cxnSpMk id="59" creationId="{7E7C77BC-7138-40B1-A15B-20F57A494629}"/>
          </ac:cxnSpMkLst>
        </pc:cxnChg>
        <pc:cxnChg chg="add del">
          <ac:chgData name="anahi barron" userId="12498881fdc93308" providerId="LiveId" clId="{2F5EC716-3A8D-46C2-9158-1AAC8AD2712C}" dt="2019-10-24T02:36:05.987" v="86"/>
          <ac:cxnSpMkLst>
            <pc:docMk/>
            <pc:sldMk cId="638190224" sldId="256"/>
            <ac:cxnSpMk id="63" creationId="{45000665-DFC7-417E-8FD7-516A0F15C975}"/>
          </ac:cxnSpMkLst>
        </pc:cxnChg>
        <pc:cxnChg chg="add del">
          <ac:chgData name="anahi barron" userId="12498881fdc93308" providerId="LiveId" clId="{2F5EC716-3A8D-46C2-9158-1AAC8AD2712C}" dt="2019-10-24T02:37:29.616" v="103" actId="26606"/>
          <ac:cxnSpMkLst>
            <pc:docMk/>
            <pc:sldMk cId="638190224" sldId="256"/>
            <ac:cxnSpMk id="65" creationId="{45000665-DFC7-417E-8FD7-516A0F15C975}"/>
          </ac:cxnSpMkLst>
        </pc:cxnChg>
        <pc:cxnChg chg="add">
          <ac:chgData name="anahi barron" userId="12498881fdc93308" providerId="LiveId" clId="{2F5EC716-3A8D-46C2-9158-1AAC8AD2712C}" dt="2019-10-24T02:37:47.840" v="112" actId="26606"/>
          <ac:cxnSpMkLst>
            <pc:docMk/>
            <pc:sldMk cId="638190224" sldId="256"/>
            <ac:cxnSpMk id="98" creationId="{45000665-DFC7-417E-8FD7-516A0F15C975}"/>
          </ac:cxnSpMkLst>
        </pc:cxnChg>
      </pc:sldChg>
      <pc:sldChg chg="addSp delSp modSp mod setBg">
        <pc:chgData name="anahi barron" userId="12498881fdc93308" providerId="LiveId" clId="{2F5EC716-3A8D-46C2-9158-1AAC8AD2712C}" dt="2019-10-24T02:41:49.637" v="138" actId="255"/>
        <pc:sldMkLst>
          <pc:docMk/>
          <pc:sldMk cId="1247318819" sldId="257"/>
        </pc:sldMkLst>
        <pc:spChg chg="mod">
          <ac:chgData name="anahi barron" userId="12498881fdc93308" providerId="LiveId" clId="{2F5EC716-3A8D-46C2-9158-1AAC8AD2712C}" dt="2019-10-24T02:36:43.023" v="90" actId="26606"/>
          <ac:spMkLst>
            <pc:docMk/>
            <pc:sldMk cId="1247318819" sldId="257"/>
            <ac:spMk id="2" creationId="{EE84AD99-5D10-4E2A-81A8-73AD9ADB7AE6}"/>
          </ac:spMkLst>
        </pc:spChg>
        <pc:spChg chg="add del mod">
          <ac:chgData name="anahi barron" userId="12498881fdc93308" providerId="LiveId" clId="{2F5EC716-3A8D-46C2-9158-1AAC8AD2712C}" dt="2019-10-24T02:41:49.637" v="138" actId="255"/>
          <ac:spMkLst>
            <pc:docMk/>
            <pc:sldMk cId="1247318819" sldId="257"/>
            <ac:spMk id="3" creationId="{0D4F7DD2-FFCB-40FC-905C-6F9D15713C72}"/>
          </ac:spMkLst>
        </pc:spChg>
        <pc:spChg chg="add">
          <ac:chgData name="anahi barron" userId="12498881fdc93308" providerId="LiveId" clId="{2F5EC716-3A8D-46C2-9158-1AAC8AD2712C}" dt="2019-10-24T02:36:43.023" v="90" actId="26606"/>
          <ac:spMkLst>
            <pc:docMk/>
            <pc:sldMk cId="1247318819" sldId="257"/>
            <ac:spMk id="8" creationId="{48A740BC-A0AA-45E0-B899-2AE9C6FE11CA}"/>
          </ac:spMkLst>
        </pc:spChg>
        <pc:spChg chg="add del">
          <ac:chgData name="anahi barron" userId="12498881fdc93308" providerId="LiveId" clId="{2F5EC716-3A8D-46C2-9158-1AAC8AD2712C}" dt="2019-10-24T02:34:27.564" v="63" actId="26606"/>
          <ac:spMkLst>
            <pc:docMk/>
            <pc:sldMk cId="1247318819" sldId="257"/>
            <ac:spMk id="10" creationId="{46C2E80F-49A6-4372-B103-219D417A55ED}"/>
          </ac:spMkLst>
        </pc:spChg>
        <pc:spChg chg="add del">
          <ac:chgData name="anahi barron" userId="12498881fdc93308" providerId="LiveId" clId="{2F5EC716-3A8D-46C2-9158-1AAC8AD2712C}" dt="2019-10-24T02:34:24.880" v="61" actId="26606"/>
          <ac:spMkLst>
            <pc:docMk/>
            <pc:sldMk cId="1247318819" sldId="257"/>
            <ac:spMk id="12" creationId="{42285737-90EE-47DC-AC80-8AE156B11969}"/>
          </ac:spMkLst>
        </pc:spChg>
        <pc:spChg chg="add del">
          <ac:chgData name="anahi barron" userId="12498881fdc93308" providerId="LiveId" clId="{2F5EC716-3A8D-46C2-9158-1AAC8AD2712C}" dt="2019-10-24T02:33:17.324" v="45" actId="26606"/>
          <ac:spMkLst>
            <pc:docMk/>
            <pc:sldMk cId="1247318819" sldId="257"/>
            <ac:spMk id="15" creationId="{46C2E80F-49A6-4372-B103-219D417A55ED}"/>
          </ac:spMkLst>
        </pc:spChg>
        <pc:spChg chg="add del">
          <ac:chgData name="anahi barron" userId="12498881fdc93308" providerId="LiveId" clId="{2F5EC716-3A8D-46C2-9158-1AAC8AD2712C}" dt="2019-10-24T02:34:05.437" v="55" actId="26606"/>
          <ac:spMkLst>
            <pc:docMk/>
            <pc:sldMk cId="1247318819" sldId="257"/>
            <ac:spMk id="28" creationId="{4351DFE5-F63D-4BE0-BDA9-E3EB88F01AA5}"/>
          </ac:spMkLst>
        </pc:spChg>
        <pc:spChg chg="add del">
          <ac:chgData name="anahi barron" userId="12498881fdc93308" providerId="LiveId" clId="{2F5EC716-3A8D-46C2-9158-1AAC8AD2712C}" dt="2019-10-24T02:34:09.040" v="57" actId="26606"/>
          <ac:spMkLst>
            <pc:docMk/>
            <pc:sldMk cId="1247318819" sldId="257"/>
            <ac:spMk id="32" creationId="{46C2E80F-49A6-4372-B103-219D417A55ED}"/>
          </ac:spMkLst>
        </pc:spChg>
        <pc:grpChg chg="add del">
          <ac:chgData name="anahi barron" userId="12498881fdc93308" providerId="LiveId" clId="{2F5EC716-3A8D-46C2-9158-1AAC8AD2712C}" dt="2019-10-24T02:34:24.880" v="61" actId="26606"/>
          <ac:grpSpMkLst>
            <pc:docMk/>
            <pc:sldMk cId="1247318819" sldId="257"/>
            <ac:grpSpMk id="17" creationId="{B57BDC17-F1B3-455F-BBF1-680AA1F25C06}"/>
          </ac:grpSpMkLst>
        </pc:grpChg>
        <pc:graphicFrameChg chg="add del mod modGraphic">
          <ac:chgData name="anahi barron" userId="12498881fdc93308" providerId="LiveId" clId="{2F5EC716-3A8D-46C2-9158-1AAC8AD2712C}" dt="2019-10-24T02:34:27.564" v="63" actId="26606"/>
          <ac:graphicFrameMkLst>
            <pc:docMk/>
            <pc:sldMk cId="1247318819" sldId="257"/>
            <ac:graphicFrameMk id="5" creationId="{7D13340C-BF43-4FF0-BC43-AAD03D64B232}"/>
          </ac:graphicFrameMkLst>
        </pc:graphicFrameChg>
        <pc:picChg chg="add del">
          <ac:chgData name="anahi barron" userId="12498881fdc93308" providerId="LiveId" clId="{2F5EC716-3A8D-46C2-9158-1AAC8AD2712C}" dt="2019-10-24T02:34:05.437" v="55" actId="26606"/>
          <ac:picMkLst>
            <pc:docMk/>
            <pc:sldMk cId="1247318819" sldId="257"/>
            <ac:picMk id="30" creationId="{02DD2BC0-6F29-4B4F-8D61-2DCF6D2E8E73}"/>
          </ac:picMkLst>
        </pc:picChg>
        <pc:cxnChg chg="add">
          <ac:chgData name="anahi barron" userId="12498881fdc93308" providerId="LiveId" clId="{2F5EC716-3A8D-46C2-9158-1AAC8AD2712C}" dt="2019-10-24T02:36:43.023" v="90" actId="26606"/>
          <ac:cxnSpMkLst>
            <pc:docMk/>
            <pc:sldMk cId="1247318819" sldId="257"/>
            <ac:cxnSpMk id="6" creationId="{B874EF51-C858-4BB9-97C3-D17755787127}"/>
          </ac:cxnSpMkLst>
        </pc:cxnChg>
      </pc:sldChg>
      <pc:sldChg chg="addSp delSp modSp mod setBg setClrOvrMap">
        <pc:chgData name="anahi barron" userId="12498881fdc93308" providerId="LiveId" clId="{2F5EC716-3A8D-46C2-9158-1AAC8AD2712C}" dt="2019-10-24T02:42:05.633" v="139" actId="255"/>
        <pc:sldMkLst>
          <pc:docMk/>
          <pc:sldMk cId="2554081947" sldId="258"/>
        </pc:sldMkLst>
        <pc:spChg chg="mod">
          <ac:chgData name="anahi barron" userId="12498881fdc93308" providerId="LiveId" clId="{2F5EC716-3A8D-46C2-9158-1AAC8AD2712C}" dt="2019-10-24T02:41:29.674" v="137" actId="26606"/>
          <ac:spMkLst>
            <pc:docMk/>
            <pc:sldMk cId="2554081947" sldId="258"/>
            <ac:spMk id="2" creationId="{3FB77CF0-7B83-43AC-981D-EB3D67DD92AD}"/>
          </ac:spMkLst>
        </pc:spChg>
        <pc:spChg chg="add del mod">
          <ac:chgData name="anahi barron" userId="12498881fdc93308" providerId="LiveId" clId="{2F5EC716-3A8D-46C2-9158-1AAC8AD2712C}" dt="2019-10-24T02:37:15.755" v="99" actId="26606"/>
          <ac:spMkLst>
            <pc:docMk/>
            <pc:sldMk cId="2554081947" sldId="258"/>
            <ac:spMk id="3" creationId="{E1166366-15F5-46BC-8168-65CD04C879B9}"/>
          </ac:spMkLst>
        </pc:spChg>
        <pc:spChg chg="add del">
          <ac:chgData name="anahi barron" userId="12498881fdc93308" providerId="LiveId" clId="{2F5EC716-3A8D-46C2-9158-1AAC8AD2712C}" dt="2019-10-24T02:36:50.894" v="92" actId="26606"/>
          <ac:spMkLst>
            <pc:docMk/>
            <pc:sldMk cId="2554081947" sldId="258"/>
            <ac:spMk id="6" creationId="{EA67B5B4-3A24-436E-B663-1B2EBFF8A0CD}"/>
          </ac:spMkLst>
        </pc:spChg>
        <pc:spChg chg="add del">
          <ac:chgData name="anahi barron" userId="12498881fdc93308" providerId="LiveId" clId="{2F5EC716-3A8D-46C2-9158-1AAC8AD2712C}" dt="2019-10-24T02:31:40.571" v="24" actId="26606"/>
          <ac:spMkLst>
            <pc:docMk/>
            <pc:sldMk cId="2554081947" sldId="258"/>
            <ac:spMk id="8" creationId="{8D70B121-56F4-4848-B38B-182089D909FA}"/>
          </ac:spMkLst>
        </pc:spChg>
        <pc:spChg chg="add del">
          <ac:chgData name="anahi barron" userId="12498881fdc93308" providerId="LiveId" clId="{2F5EC716-3A8D-46C2-9158-1AAC8AD2712C}" dt="2019-10-24T02:36:50.894" v="92" actId="26606"/>
          <ac:spMkLst>
            <pc:docMk/>
            <pc:sldMk cId="2554081947" sldId="258"/>
            <ac:spMk id="9" creationId="{987FDF89-C993-41F4-A1B8-DBAFF16008A9}"/>
          </ac:spMkLst>
        </pc:spChg>
        <pc:spChg chg="add del">
          <ac:chgData name="anahi barron" userId="12498881fdc93308" providerId="LiveId" clId="{2F5EC716-3A8D-46C2-9158-1AAC8AD2712C}" dt="2019-10-24T02:31:29.727" v="20" actId="26606"/>
          <ac:spMkLst>
            <pc:docMk/>
            <pc:sldMk cId="2554081947" sldId="258"/>
            <ac:spMk id="10" creationId="{46C2E80F-49A6-4372-B103-219D417A55ED}"/>
          </ac:spMkLst>
        </pc:spChg>
        <pc:spChg chg="add del">
          <ac:chgData name="anahi barron" userId="12498881fdc93308" providerId="LiveId" clId="{2F5EC716-3A8D-46C2-9158-1AAC8AD2712C}" dt="2019-10-24T02:36:50.894" v="92" actId="26606"/>
          <ac:spMkLst>
            <pc:docMk/>
            <pc:sldMk cId="2554081947" sldId="258"/>
            <ac:spMk id="11" creationId="{64E585EA-75FD-4025-8270-F66A58A15CDA}"/>
          </ac:spMkLst>
        </pc:spChg>
        <pc:spChg chg="add del">
          <ac:chgData name="anahi barron" userId="12498881fdc93308" providerId="LiveId" clId="{2F5EC716-3A8D-46C2-9158-1AAC8AD2712C}" dt="2019-10-24T02:31:33.723" v="22" actId="26606"/>
          <ac:spMkLst>
            <pc:docMk/>
            <pc:sldMk cId="2554081947" sldId="258"/>
            <ac:spMk id="12" creationId="{46C2E80F-49A6-4372-B103-219D417A55ED}"/>
          </ac:spMkLst>
        </pc:spChg>
        <pc:spChg chg="add del">
          <ac:chgData name="anahi barron" userId="12498881fdc93308" providerId="LiveId" clId="{2F5EC716-3A8D-46C2-9158-1AAC8AD2712C}" dt="2019-10-24T02:31:49.327" v="26" actId="26606"/>
          <ac:spMkLst>
            <pc:docMk/>
            <pc:sldMk cId="2554081947" sldId="258"/>
            <ac:spMk id="14" creationId="{08E7ACFB-B791-4C23-8B17-013FEDC09A89}"/>
          </ac:spMkLst>
        </pc:spChg>
        <pc:spChg chg="add del">
          <ac:chgData name="anahi barron" userId="12498881fdc93308" providerId="LiveId" clId="{2F5EC716-3A8D-46C2-9158-1AAC8AD2712C}" dt="2019-10-24T02:31:40.571" v="24" actId="26606"/>
          <ac:spMkLst>
            <pc:docMk/>
            <pc:sldMk cId="2554081947" sldId="258"/>
            <ac:spMk id="16" creationId="{E1166366-15F5-46BC-8168-65CD04C879B9}"/>
          </ac:spMkLst>
        </pc:spChg>
        <pc:spChg chg="add del">
          <ac:chgData name="anahi barron" userId="12498881fdc93308" providerId="LiveId" clId="{2F5EC716-3A8D-46C2-9158-1AAC8AD2712C}" dt="2019-10-24T02:36:54.003" v="94" actId="26606"/>
          <ac:spMkLst>
            <pc:docMk/>
            <pc:sldMk cId="2554081947" sldId="258"/>
            <ac:spMk id="17" creationId="{48A740BC-A0AA-45E0-B899-2AE9C6FE11CA}"/>
          </ac:spMkLst>
        </pc:spChg>
        <pc:spChg chg="add del">
          <ac:chgData name="anahi barron" userId="12498881fdc93308" providerId="LiveId" clId="{2F5EC716-3A8D-46C2-9158-1AAC8AD2712C}" dt="2019-10-24T02:31:49.327" v="26" actId="26606"/>
          <ac:spMkLst>
            <pc:docMk/>
            <pc:sldMk cId="2554081947" sldId="258"/>
            <ac:spMk id="18" creationId="{3B0DF90E-6BAD-4E82-8FDF-717C9A357378}"/>
          </ac:spMkLst>
        </pc:spChg>
        <pc:spChg chg="add del">
          <ac:chgData name="anahi barron" userId="12498881fdc93308" providerId="LiveId" clId="{2F5EC716-3A8D-46C2-9158-1AAC8AD2712C}" dt="2019-10-24T02:31:49.327" v="26" actId="26606"/>
          <ac:spMkLst>
            <pc:docMk/>
            <pc:sldMk cId="2554081947" sldId="258"/>
            <ac:spMk id="19" creationId="{13DCC859-0434-4BB8-B6C5-09C88AE698FB}"/>
          </ac:spMkLst>
        </pc:spChg>
        <pc:spChg chg="add del">
          <ac:chgData name="anahi barron" userId="12498881fdc93308" providerId="LiveId" clId="{2F5EC716-3A8D-46C2-9158-1AAC8AD2712C}" dt="2019-10-24T02:31:53.594" v="28" actId="26606"/>
          <ac:spMkLst>
            <pc:docMk/>
            <pc:sldMk cId="2554081947" sldId="258"/>
            <ac:spMk id="22" creationId="{E1166366-15F5-46BC-8168-65CD04C879B9}"/>
          </ac:spMkLst>
        </pc:spChg>
        <pc:spChg chg="add del">
          <ac:chgData name="anahi barron" userId="12498881fdc93308" providerId="LiveId" clId="{2F5EC716-3A8D-46C2-9158-1AAC8AD2712C}" dt="2019-10-24T02:31:53.594" v="28" actId="26606"/>
          <ac:spMkLst>
            <pc:docMk/>
            <pc:sldMk cId="2554081947" sldId="258"/>
            <ac:spMk id="23" creationId="{59A309A7-1751-4ABE-A3C1-EEC40366AD89}"/>
          </ac:spMkLst>
        </pc:spChg>
        <pc:spChg chg="add del">
          <ac:chgData name="anahi barron" userId="12498881fdc93308" providerId="LiveId" clId="{2F5EC716-3A8D-46C2-9158-1AAC8AD2712C}" dt="2019-10-24T02:31:53.594" v="28" actId="26606"/>
          <ac:spMkLst>
            <pc:docMk/>
            <pc:sldMk cId="2554081947" sldId="258"/>
            <ac:spMk id="24" creationId="{967D8EB6-EAE1-4F9C-B398-83321E287204}"/>
          </ac:spMkLst>
        </pc:spChg>
        <pc:spChg chg="add del">
          <ac:chgData name="anahi barron" userId="12498881fdc93308" providerId="LiveId" clId="{2F5EC716-3A8D-46C2-9158-1AAC8AD2712C}" dt="2019-10-24T02:37:07.994" v="96" actId="26606"/>
          <ac:spMkLst>
            <pc:docMk/>
            <pc:sldMk cId="2554081947" sldId="258"/>
            <ac:spMk id="25" creationId="{46C2E80F-49A6-4372-B103-219D417A55ED}"/>
          </ac:spMkLst>
        </pc:spChg>
        <pc:spChg chg="add del">
          <ac:chgData name="anahi barron" userId="12498881fdc93308" providerId="LiveId" clId="{2F5EC716-3A8D-46C2-9158-1AAC8AD2712C}" dt="2019-10-24T02:31:58.583" v="30" actId="26606"/>
          <ac:spMkLst>
            <pc:docMk/>
            <pc:sldMk cId="2554081947" sldId="258"/>
            <ac:spMk id="26" creationId="{D4C3103B-AE2E-41DA-8805-65F1A948FD5A}"/>
          </ac:spMkLst>
        </pc:spChg>
        <pc:spChg chg="add del">
          <ac:chgData name="anahi barron" userId="12498881fdc93308" providerId="LiveId" clId="{2F5EC716-3A8D-46C2-9158-1AAC8AD2712C}" dt="2019-10-24T02:31:58.583" v="30" actId="26606"/>
          <ac:spMkLst>
            <pc:docMk/>
            <pc:sldMk cId="2554081947" sldId="258"/>
            <ac:spMk id="27" creationId="{E3BC0C31-69A7-4200-9AFE-927230E1E04C}"/>
          </ac:spMkLst>
        </pc:spChg>
        <pc:spChg chg="add del">
          <ac:chgData name="anahi barron" userId="12498881fdc93308" providerId="LiveId" clId="{2F5EC716-3A8D-46C2-9158-1AAC8AD2712C}" dt="2019-10-24T02:31:58.583" v="30" actId="26606"/>
          <ac:spMkLst>
            <pc:docMk/>
            <pc:sldMk cId="2554081947" sldId="258"/>
            <ac:spMk id="28" creationId="{E1166366-15F5-46BC-8168-65CD04C879B9}"/>
          </ac:spMkLst>
        </pc:spChg>
        <pc:spChg chg="add del">
          <ac:chgData name="anahi barron" userId="12498881fdc93308" providerId="LiveId" clId="{2F5EC716-3A8D-46C2-9158-1AAC8AD2712C}" dt="2019-10-24T02:31:58.583" v="30" actId="26606"/>
          <ac:spMkLst>
            <pc:docMk/>
            <pc:sldMk cId="2554081947" sldId="258"/>
            <ac:spMk id="30" creationId="{CB1340FC-C4E2-4CD5-9BCA-7A022E8B4989}"/>
          </ac:spMkLst>
        </pc:spChg>
        <pc:spChg chg="add del">
          <ac:chgData name="anahi barron" userId="12498881fdc93308" providerId="LiveId" clId="{2F5EC716-3A8D-46C2-9158-1AAC8AD2712C}" dt="2019-10-24T02:32:03.140" v="32" actId="26606"/>
          <ac:spMkLst>
            <pc:docMk/>
            <pc:sldMk cId="2554081947" sldId="258"/>
            <ac:spMk id="32" creationId="{E1166366-15F5-46BC-8168-65CD04C879B9}"/>
          </ac:spMkLst>
        </pc:spChg>
        <pc:spChg chg="add del">
          <ac:chgData name="anahi barron" userId="12498881fdc93308" providerId="LiveId" clId="{2F5EC716-3A8D-46C2-9158-1AAC8AD2712C}" dt="2019-10-24T02:32:03.140" v="32" actId="26606"/>
          <ac:spMkLst>
            <pc:docMk/>
            <pc:sldMk cId="2554081947" sldId="258"/>
            <ac:spMk id="33" creationId="{59A309A7-1751-4ABE-A3C1-EEC40366AD89}"/>
          </ac:spMkLst>
        </pc:spChg>
        <pc:spChg chg="add del">
          <ac:chgData name="anahi barron" userId="12498881fdc93308" providerId="LiveId" clId="{2F5EC716-3A8D-46C2-9158-1AAC8AD2712C}" dt="2019-10-24T02:32:03.140" v="32" actId="26606"/>
          <ac:spMkLst>
            <pc:docMk/>
            <pc:sldMk cId="2554081947" sldId="258"/>
            <ac:spMk id="34" creationId="{967D8EB6-EAE1-4F9C-B398-83321E287204}"/>
          </ac:spMkLst>
        </pc:spChg>
        <pc:spChg chg="add del">
          <ac:chgData name="anahi barron" userId="12498881fdc93308" providerId="LiveId" clId="{2F5EC716-3A8D-46C2-9158-1AAC8AD2712C}" dt="2019-10-24T02:37:15.722" v="98" actId="26606"/>
          <ac:spMkLst>
            <pc:docMk/>
            <pc:sldMk cId="2554081947" sldId="258"/>
            <ac:spMk id="36" creationId="{834FB369-96CE-44F3-A712-25823735AD08}"/>
          </ac:spMkLst>
        </pc:spChg>
        <pc:spChg chg="add del">
          <ac:chgData name="anahi barron" userId="12498881fdc93308" providerId="LiveId" clId="{2F5EC716-3A8D-46C2-9158-1AAC8AD2712C}" dt="2019-10-24T02:32:08.372" v="34" actId="26606"/>
          <ac:spMkLst>
            <pc:docMk/>
            <pc:sldMk cId="2554081947" sldId="258"/>
            <ac:spMk id="37" creationId="{E4F9F79B-A093-478E-96B5-EE02BC93A858}"/>
          </ac:spMkLst>
        </pc:spChg>
        <pc:spChg chg="add del">
          <ac:chgData name="anahi barron" userId="12498881fdc93308" providerId="LiveId" clId="{2F5EC716-3A8D-46C2-9158-1AAC8AD2712C}" dt="2019-10-24T02:32:08.372" v="34" actId="26606"/>
          <ac:spMkLst>
            <pc:docMk/>
            <pc:sldMk cId="2554081947" sldId="258"/>
            <ac:spMk id="38" creationId="{E1166366-15F5-46BC-8168-65CD04C879B9}"/>
          </ac:spMkLst>
        </pc:spChg>
        <pc:spChg chg="add del">
          <ac:chgData name="anahi barron" userId="12498881fdc93308" providerId="LiveId" clId="{2F5EC716-3A8D-46C2-9158-1AAC8AD2712C}" dt="2019-10-24T02:32:08.372" v="34" actId="26606"/>
          <ac:spMkLst>
            <pc:docMk/>
            <pc:sldMk cId="2554081947" sldId="258"/>
            <ac:spMk id="39" creationId="{11394CD8-BD30-4B74-86F4-51FDF3383419}"/>
          </ac:spMkLst>
        </pc:spChg>
        <pc:spChg chg="add del">
          <ac:chgData name="anahi barron" userId="12498881fdc93308" providerId="LiveId" clId="{2F5EC716-3A8D-46C2-9158-1AAC8AD2712C}" dt="2019-10-24T02:32:08.372" v="34" actId="26606"/>
          <ac:spMkLst>
            <pc:docMk/>
            <pc:sldMk cId="2554081947" sldId="258"/>
            <ac:spMk id="41" creationId="{F7194F93-1F71-4A70-9DF1-28F183771111}"/>
          </ac:spMkLst>
        </pc:spChg>
        <pc:spChg chg="add del">
          <ac:chgData name="anahi barron" userId="12498881fdc93308" providerId="LiveId" clId="{2F5EC716-3A8D-46C2-9158-1AAC8AD2712C}" dt="2019-10-24T02:32:08.372" v="34" actId="26606"/>
          <ac:spMkLst>
            <pc:docMk/>
            <pc:sldMk cId="2554081947" sldId="258"/>
            <ac:spMk id="42" creationId="{9BBC0C84-DC2A-43AE-9576-0A44295E8B9C}"/>
          </ac:spMkLst>
        </pc:spChg>
        <pc:spChg chg="add del">
          <ac:chgData name="anahi barron" userId="12498881fdc93308" providerId="LiveId" clId="{2F5EC716-3A8D-46C2-9158-1AAC8AD2712C}" dt="2019-10-24T02:37:15.722" v="98" actId="26606"/>
          <ac:spMkLst>
            <pc:docMk/>
            <pc:sldMk cId="2554081947" sldId="258"/>
            <ac:spMk id="43" creationId="{E1166366-15F5-46BC-8168-65CD04C879B9}"/>
          </ac:spMkLst>
        </pc:spChg>
        <pc:spChg chg="add del">
          <ac:chgData name="anahi barron" userId="12498881fdc93308" providerId="LiveId" clId="{2F5EC716-3A8D-46C2-9158-1AAC8AD2712C}" dt="2019-10-24T02:34:26.169" v="62" actId="26606"/>
          <ac:spMkLst>
            <pc:docMk/>
            <pc:sldMk cId="2554081947" sldId="258"/>
            <ac:spMk id="44" creationId="{8D70B121-56F4-4848-B38B-182089D909FA}"/>
          </ac:spMkLst>
        </pc:spChg>
        <pc:spChg chg="add del mod">
          <ac:chgData name="anahi barron" userId="12498881fdc93308" providerId="LiveId" clId="{2F5EC716-3A8D-46C2-9158-1AAC8AD2712C}" dt="2019-10-24T02:34:26.169" v="62" actId="26606"/>
          <ac:spMkLst>
            <pc:docMk/>
            <pc:sldMk cId="2554081947" sldId="258"/>
            <ac:spMk id="46" creationId="{E1166366-15F5-46BC-8168-65CD04C879B9}"/>
          </ac:spMkLst>
        </pc:spChg>
        <pc:spChg chg="add del">
          <ac:chgData name="anahi barron" userId="12498881fdc93308" providerId="LiveId" clId="{2F5EC716-3A8D-46C2-9158-1AAC8AD2712C}" dt="2019-10-24T02:41:29.674" v="137" actId="26606"/>
          <ac:spMkLst>
            <pc:docMk/>
            <pc:sldMk cId="2554081947" sldId="258"/>
            <ac:spMk id="47" creationId="{48A740BC-A0AA-45E0-B899-2AE9C6FE11CA}"/>
          </ac:spMkLst>
        </pc:spChg>
        <pc:spChg chg="add mod">
          <ac:chgData name="anahi barron" userId="12498881fdc93308" providerId="LiveId" clId="{2F5EC716-3A8D-46C2-9158-1AAC8AD2712C}" dt="2019-10-24T02:42:05.633" v="139" actId="255"/>
          <ac:spMkLst>
            <pc:docMk/>
            <pc:sldMk cId="2554081947" sldId="258"/>
            <ac:spMk id="49" creationId="{E1166366-15F5-46BC-8168-65CD04C879B9}"/>
          </ac:spMkLst>
        </pc:spChg>
        <pc:spChg chg="add del">
          <ac:chgData name="anahi barron" userId="12498881fdc93308" providerId="LiveId" clId="{2F5EC716-3A8D-46C2-9158-1AAC8AD2712C}" dt="2019-10-24T02:34:23.462" v="60" actId="26606"/>
          <ac:spMkLst>
            <pc:docMk/>
            <pc:sldMk cId="2554081947" sldId="258"/>
            <ac:spMk id="51" creationId="{8D70B121-56F4-4848-B38B-182089D909FA}"/>
          </ac:spMkLst>
        </pc:spChg>
        <pc:spChg chg="add del">
          <ac:chgData name="anahi barron" userId="12498881fdc93308" providerId="LiveId" clId="{2F5EC716-3A8D-46C2-9158-1AAC8AD2712C}" dt="2019-10-24T02:33:42.897" v="50" actId="26606"/>
          <ac:spMkLst>
            <pc:docMk/>
            <pc:sldMk cId="2554081947" sldId="258"/>
            <ac:spMk id="53" creationId="{6166C6D1-23AC-49C4-BA07-238E4E9F8CEB}"/>
          </ac:spMkLst>
        </pc:spChg>
        <pc:spChg chg="add del">
          <ac:chgData name="anahi barron" userId="12498881fdc93308" providerId="LiveId" clId="{2F5EC716-3A8D-46C2-9158-1AAC8AD2712C}" dt="2019-10-24T02:41:29.674" v="137" actId="26606"/>
          <ac:spMkLst>
            <pc:docMk/>
            <pc:sldMk cId="2554081947" sldId="258"/>
            <ac:spMk id="54" creationId="{EA67B5B4-3A24-436E-B663-1B2EBFF8A0CD}"/>
          </ac:spMkLst>
        </pc:spChg>
        <pc:spChg chg="add del">
          <ac:chgData name="anahi barron" userId="12498881fdc93308" providerId="LiveId" clId="{2F5EC716-3A8D-46C2-9158-1AAC8AD2712C}" dt="2019-10-24T02:33:42.897" v="50" actId="26606"/>
          <ac:spMkLst>
            <pc:docMk/>
            <pc:sldMk cId="2554081947" sldId="258"/>
            <ac:spMk id="55" creationId="{E186B68C-84BC-4A6E-99D1-EE87483C1349}"/>
          </ac:spMkLst>
        </pc:spChg>
        <pc:spChg chg="add del">
          <ac:chgData name="anahi barron" userId="12498881fdc93308" providerId="LiveId" clId="{2F5EC716-3A8D-46C2-9158-1AAC8AD2712C}" dt="2019-10-24T02:41:29.674" v="137" actId="26606"/>
          <ac:spMkLst>
            <pc:docMk/>
            <pc:sldMk cId="2554081947" sldId="258"/>
            <ac:spMk id="56" creationId="{987FDF89-C993-41F4-A1B8-DBAFF16008A9}"/>
          </ac:spMkLst>
        </pc:spChg>
        <pc:spChg chg="add del">
          <ac:chgData name="anahi barron" userId="12498881fdc93308" providerId="LiveId" clId="{2F5EC716-3A8D-46C2-9158-1AAC8AD2712C}" dt="2019-10-24T02:33:42.897" v="50" actId="26606"/>
          <ac:spMkLst>
            <pc:docMk/>
            <pc:sldMk cId="2554081947" sldId="258"/>
            <ac:spMk id="57" creationId="{B775CD93-9DF2-48CB-9F57-1BCA9A46C7FA}"/>
          </ac:spMkLst>
        </pc:spChg>
        <pc:spChg chg="add del">
          <ac:chgData name="anahi barron" userId="12498881fdc93308" providerId="LiveId" clId="{2F5EC716-3A8D-46C2-9158-1AAC8AD2712C}" dt="2019-10-24T02:41:29.674" v="137" actId="26606"/>
          <ac:spMkLst>
            <pc:docMk/>
            <pc:sldMk cId="2554081947" sldId="258"/>
            <ac:spMk id="58" creationId="{64E585EA-75FD-4025-8270-F66A58A15CDA}"/>
          </ac:spMkLst>
        </pc:spChg>
        <pc:spChg chg="add del">
          <ac:chgData name="anahi barron" userId="12498881fdc93308" providerId="LiveId" clId="{2F5EC716-3A8D-46C2-9158-1AAC8AD2712C}" dt="2019-10-24T02:33:42.897" v="50" actId="26606"/>
          <ac:spMkLst>
            <pc:docMk/>
            <pc:sldMk cId="2554081947" sldId="258"/>
            <ac:spMk id="59" creationId="{1C091803-41C2-48E0-9228-5148460C7479}"/>
          </ac:spMkLst>
        </pc:spChg>
        <pc:graphicFrameChg chg="add del">
          <ac:chgData name="anahi barron" userId="12498881fdc93308" providerId="LiveId" clId="{2F5EC716-3A8D-46C2-9158-1AAC8AD2712C}" dt="2019-10-24T02:31:29.727" v="20" actId="26606"/>
          <ac:graphicFrameMkLst>
            <pc:docMk/>
            <pc:sldMk cId="2554081947" sldId="258"/>
            <ac:graphicFrameMk id="5" creationId="{A64A090D-CE5C-4540-8141-8BCC1339A856}"/>
          </ac:graphicFrameMkLst>
        </pc:graphicFrameChg>
        <pc:graphicFrameChg chg="add del">
          <ac:chgData name="anahi barron" userId="12498881fdc93308" providerId="LiveId" clId="{2F5EC716-3A8D-46C2-9158-1AAC8AD2712C}" dt="2019-10-24T02:31:33.723" v="22" actId="26606"/>
          <ac:graphicFrameMkLst>
            <pc:docMk/>
            <pc:sldMk cId="2554081947" sldId="258"/>
            <ac:graphicFrameMk id="13" creationId="{182E098D-D3BC-41E6-A9A1-0154988954C2}"/>
          </ac:graphicFrameMkLst>
        </pc:graphicFrameChg>
        <pc:graphicFrameChg chg="add del">
          <ac:chgData name="anahi barron" userId="12498881fdc93308" providerId="LiveId" clId="{2F5EC716-3A8D-46C2-9158-1AAC8AD2712C}" dt="2019-10-24T02:31:49.327" v="26" actId="26606"/>
          <ac:graphicFrameMkLst>
            <pc:docMk/>
            <pc:sldMk cId="2554081947" sldId="258"/>
            <ac:graphicFrameMk id="20" creationId="{F9CA5516-1F99-46E1-99D5-8EDF9D415D51}"/>
          </ac:graphicFrameMkLst>
        </pc:graphicFrameChg>
        <pc:graphicFrameChg chg="add del">
          <ac:chgData name="anahi barron" userId="12498881fdc93308" providerId="LiveId" clId="{2F5EC716-3A8D-46C2-9158-1AAC8AD2712C}" dt="2019-10-24T02:37:07.994" v="96" actId="26606"/>
          <ac:graphicFrameMkLst>
            <pc:docMk/>
            <pc:sldMk cId="2554081947" sldId="258"/>
            <ac:graphicFrameMk id="31" creationId="{88B00217-4C10-4778-83D3-8A4AF6ADDE8F}"/>
          </ac:graphicFrameMkLst>
        </pc:graphicFrameChg>
        <pc:picChg chg="add del">
          <ac:chgData name="anahi barron" userId="12498881fdc93308" providerId="LiveId" clId="{2F5EC716-3A8D-46C2-9158-1AAC8AD2712C}" dt="2019-10-24T02:31:53.594" v="28" actId="26606"/>
          <ac:picMkLst>
            <pc:docMk/>
            <pc:sldMk cId="2554081947" sldId="258"/>
            <ac:picMk id="7" creationId="{25ED6238-033E-43D2-8490-97BD06BDCA49}"/>
          </ac:picMkLst>
        </pc:picChg>
        <pc:picChg chg="add del">
          <ac:chgData name="anahi barron" userId="12498881fdc93308" providerId="LiveId" clId="{2F5EC716-3A8D-46C2-9158-1AAC8AD2712C}" dt="2019-10-24T02:32:03.140" v="32" actId="26606"/>
          <ac:picMkLst>
            <pc:docMk/>
            <pc:sldMk cId="2554081947" sldId="258"/>
            <ac:picMk id="35" creationId="{21294492-6A8B-4393-BE7A-6DA8645EFE83}"/>
          </ac:picMkLst>
        </pc:picChg>
        <pc:picChg chg="add del">
          <ac:chgData name="anahi barron" userId="12498881fdc93308" providerId="LiveId" clId="{2F5EC716-3A8D-46C2-9158-1AAC8AD2712C}" dt="2019-10-24T02:33:42.897" v="50" actId="26606"/>
          <ac:picMkLst>
            <pc:docMk/>
            <pc:sldMk cId="2554081947" sldId="258"/>
            <ac:picMk id="50" creationId="{11D62065-4E74-428F-96F2-FE29427B3C1D}"/>
          </ac:picMkLst>
        </pc:picChg>
        <pc:cxnChg chg="add del">
          <ac:chgData name="anahi barron" userId="12498881fdc93308" providerId="LiveId" clId="{2F5EC716-3A8D-46C2-9158-1AAC8AD2712C}" dt="2019-10-24T02:31:40.571" v="24" actId="26606"/>
          <ac:cxnSpMkLst>
            <pc:docMk/>
            <pc:sldMk cId="2554081947" sldId="258"/>
            <ac:cxnSpMk id="15" creationId="{2D72A2C9-F3CA-4216-8BAD-FA4C970C3C4E}"/>
          </ac:cxnSpMkLst>
        </pc:cxnChg>
        <pc:cxnChg chg="add del">
          <ac:chgData name="anahi barron" userId="12498881fdc93308" providerId="LiveId" clId="{2F5EC716-3A8D-46C2-9158-1AAC8AD2712C}" dt="2019-10-24T02:36:54.003" v="94" actId="26606"/>
          <ac:cxnSpMkLst>
            <pc:docMk/>
            <pc:sldMk cId="2554081947" sldId="258"/>
            <ac:cxnSpMk id="21" creationId="{B874EF51-C858-4BB9-97C3-D17755787127}"/>
          </ac:cxnSpMkLst>
        </pc:cxnChg>
        <pc:cxnChg chg="add del">
          <ac:chgData name="anahi barron" userId="12498881fdc93308" providerId="LiveId" clId="{2F5EC716-3A8D-46C2-9158-1AAC8AD2712C}" dt="2019-10-24T02:31:58.583" v="30" actId="26606"/>
          <ac:cxnSpMkLst>
            <pc:docMk/>
            <pc:sldMk cId="2554081947" sldId="258"/>
            <ac:cxnSpMk id="29" creationId="{45B5AFC7-2F07-4F7B-9151-E45D7548D8F3}"/>
          </ac:cxnSpMkLst>
        </pc:cxnChg>
        <pc:cxnChg chg="add del">
          <ac:chgData name="anahi barron" userId="12498881fdc93308" providerId="LiveId" clId="{2F5EC716-3A8D-46C2-9158-1AAC8AD2712C}" dt="2019-10-24T02:32:08.372" v="34" actId="26606"/>
          <ac:cxnSpMkLst>
            <pc:docMk/>
            <pc:sldMk cId="2554081947" sldId="258"/>
            <ac:cxnSpMk id="40" creationId="{D4C22394-EBC2-4FAF-A555-6C02D589EED7}"/>
          </ac:cxnSpMkLst>
        </pc:cxnChg>
        <pc:cxnChg chg="add del">
          <ac:chgData name="anahi barron" userId="12498881fdc93308" providerId="LiveId" clId="{2F5EC716-3A8D-46C2-9158-1AAC8AD2712C}" dt="2019-10-24T02:34:26.169" v="62" actId="26606"/>
          <ac:cxnSpMkLst>
            <pc:docMk/>
            <pc:sldMk cId="2554081947" sldId="258"/>
            <ac:cxnSpMk id="45" creationId="{2D72A2C9-F3CA-4216-8BAD-FA4C970C3C4E}"/>
          </ac:cxnSpMkLst>
        </pc:cxnChg>
        <pc:cxnChg chg="add del">
          <ac:chgData name="anahi barron" userId="12498881fdc93308" providerId="LiveId" clId="{2F5EC716-3A8D-46C2-9158-1AAC8AD2712C}" dt="2019-10-24T02:41:29.674" v="137" actId="26606"/>
          <ac:cxnSpMkLst>
            <pc:docMk/>
            <pc:sldMk cId="2554081947" sldId="258"/>
            <ac:cxnSpMk id="48" creationId="{B874EF51-C858-4BB9-97C3-D17755787127}"/>
          </ac:cxnSpMkLst>
        </pc:cxnChg>
        <pc:cxnChg chg="add del">
          <ac:chgData name="anahi barron" userId="12498881fdc93308" providerId="LiveId" clId="{2F5EC716-3A8D-46C2-9158-1AAC8AD2712C}" dt="2019-10-24T02:34:23.462" v="60" actId="26606"/>
          <ac:cxnSpMkLst>
            <pc:docMk/>
            <pc:sldMk cId="2554081947" sldId="258"/>
            <ac:cxnSpMk id="61" creationId="{2D72A2C9-F3CA-4216-8BAD-FA4C970C3C4E}"/>
          </ac:cxnSpMkLst>
        </pc:cxnChg>
      </pc:sldChg>
      <pc:sldChg chg="addSp delSp modSp mod setBg">
        <pc:chgData name="anahi barron" userId="12498881fdc93308" providerId="LiveId" clId="{2F5EC716-3A8D-46C2-9158-1AAC8AD2712C}" dt="2019-10-24T02:42:16.566" v="140" actId="255"/>
        <pc:sldMkLst>
          <pc:docMk/>
          <pc:sldMk cId="169866223" sldId="259"/>
        </pc:sldMkLst>
        <pc:spChg chg="mod">
          <ac:chgData name="anahi barron" userId="12498881fdc93308" providerId="LiveId" clId="{2F5EC716-3A8D-46C2-9158-1AAC8AD2712C}" dt="2019-10-24T02:41:02.774" v="132" actId="26606"/>
          <ac:spMkLst>
            <pc:docMk/>
            <pc:sldMk cId="169866223" sldId="259"/>
            <ac:spMk id="2" creationId="{0D1AF823-3249-4699-9A65-97CC890AD556}"/>
          </ac:spMkLst>
        </pc:spChg>
        <pc:spChg chg="add del mod">
          <ac:chgData name="anahi barron" userId="12498881fdc93308" providerId="LiveId" clId="{2F5EC716-3A8D-46C2-9158-1AAC8AD2712C}" dt="2019-10-24T02:38:16.345" v="117" actId="26606"/>
          <ac:spMkLst>
            <pc:docMk/>
            <pc:sldMk cId="169866223" sldId="259"/>
            <ac:spMk id="3" creationId="{E8BCB0F3-30C8-47F5-BC65-376042F6ED94}"/>
          </ac:spMkLst>
        </pc:spChg>
        <pc:spChg chg="add del">
          <ac:chgData name="anahi barron" userId="12498881fdc93308" providerId="LiveId" clId="{2F5EC716-3A8D-46C2-9158-1AAC8AD2712C}" dt="2019-10-24T02:37:57.683" v="114" actId="26606"/>
          <ac:spMkLst>
            <pc:docMk/>
            <pc:sldMk cId="169866223" sldId="259"/>
            <ac:spMk id="6" creationId="{48A740BC-A0AA-45E0-B899-2AE9C6FE11CA}"/>
          </ac:spMkLst>
        </pc:spChg>
        <pc:spChg chg="add del">
          <ac:chgData name="anahi barron" userId="12498881fdc93308" providerId="LiveId" clId="{2F5EC716-3A8D-46C2-9158-1AAC8AD2712C}" dt="2019-10-24T02:32:22.430" v="37" actId="26606"/>
          <ac:spMkLst>
            <pc:docMk/>
            <pc:sldMk cId="169866223" sldId="259"/>
            <ac:spMk id="8" creationId="{8D70B121-56F4-4848-B38B-182089D909FA}"/>
          </ac:spMkLst>
        </pc:spChg>
        <pc:spChg chg="add del">
          <ac:chgData name="anahi barron" userId="12498881fdc93308" providerId="LiveId" clId="{2F5EC716-3A8D-46C2-9158-1AAC8AD2712C}" dt="2019-10-24T02:38:16.313" v="116" actId="26606"/>
          <ac:spMkLst>
            <pc:docMk/>
            <pc:sldMk cId="169866223" sldId="259"/>
            <ac:spMk id="9" creationId="{46C2E80F-49A6-4372-B103-219D417A55ED}"/>
          </ac:spMkLst>
        </pc:spChg>
        <pc:spChg chg="add del">
          <ac:chgData name="anahi barron" userId="12498881fdc93308" providerId="LiveId" clId="{2F5EC716-3A8D-46C2-9158-1AAC8AD2712C}" dt="2019-10-24T02:32:35.911" v="39" actId="26606"/>
          <ac:spMkLst>
            <pc:docMk/>
            <pc:sldMk cId="169866223" sldId="259"/>
            <ac:spMk id="12" creationId="{46C2E80F-49A6-4372-B103-219D417A55ED}"/>
          </ac:spMkLst>
        </pc:spChg>
        <pc:spChg chg="add del">
          <ac:chgData name="anahi barron" userId="12498881fdc93308" providerId="LiveId" clId="{2F5EC716-3A8D-46C2-9158-1AAC8AD2712C}" dt="2019-10-24T02:41:02.806" v="133" actId="26606"/>
          <ac:spMkLst>
            <pc:docMk/>
            <pc:sldMk cId="169866223" sldId="259"/>
            <ac:spMk id="13" creationId="{48A740BC-A0AA-45E0-B899-2AE9C6FE11CA}"/>
          </ac:spMkLst>
        </pc:spChg>
        <pc:spChg chg="add del">
          <ac:chgData name="anahi barron" userId="12498881fdc93308" providerId="LiveId" clId="{2F5EC716-3A8D-46C2-9158-1AAC8AD2712C}" dt="2019-10-24T02:32:44.636" v="41" actId="26606"/>
          <ac:spMkLst>
            <pc:docMk/>
            <pc:sldMk cId="169866223" sldId="259"/>
            <ac:spMk id="14" creationId="{46C2E80F-49A6-4372-B103-219D417A55ED}"/>
          </ac:spMkLst>
        </pc:spChg>
        <pc:spChg chg="add del">
          <ac:chgData name="anahi barron" userId="12498881fdc93308" providerId="LiveId" clId="{2F5EC716-3A8D-46C2-9158-1AAC8AD2712C}" dt="2019-10-24T02:41:02.806" v="133" actId="26606"/>
          <ac:spMkLst>
            <pc:docMk/>
            <pc:sldMk cId="169866223" sldId="259"/>
            <ac:spMk id="17" creationId="{E8BCB0F3-30C8-47F5-BC65-376042F6ED94}"/>
          </ac:spMkLst>
        </pc:spChg>
        <pc:spChg chg="add del">
          <ac:chgData name="anahi barron" userId="12498881fdc93308" providerId="LiveId" clId="{2F5EC716-3A8D-46C2-9158-1AAC8AD2712C}" dt="2019-10-24T02:32:48.169" v="43" actId="26606"/>
          <ac:spMkLst>
            <pc:docMk/>
            <pc:sldMk cId="169866223" sldId="259"/>
            <ac:spMk id="19" creationId="{42285737-90EE-47DC-AC80-8AE156B11969}"/>
          </ac:spMkLst>
        </pc:spChg>
        <pc:spChg chg="add">
          <ac:chgData name="anahi barron" userId="12498881fdc93308" providerId="LiveId" clId="{2F5EC716-3A8D-46C2-9158-1AAC8AD2712C}" dt="2019-10-24T02:41:02.806" v="133" actId="26606"/>
          <ac:spMkLst>
            <pc:docMk/>
            <pc:sldMk cId="169866223" sldId="259"/>
            <ac:spMk id="22" creationId="{48A740BC-A0AA-45E0-B899-2AE9C6FE11CA}"/>
          </ac:spMkLst>
        </pc:spChg>
        <pc:spChg chg="add del">
          <ac:chgData name="anahi barron" userId="12498881fdc93308" providerId="LiveId" clId="{2F5EC716-3A8D-46C2-9158-1AAC8AD2712C}" dt="2019-10-24T02:41:02.774" v="132" actId="26606"/>
          <ac:spMkLst>
            <pc:docMk/>
            <pc:sldMk cId="169866223" sldId="259"/>
            <ac:spMk id="24" creationId="{46C2E80F-49A6-4372-B103-219D417A55ED}"/>
          </ac:spMkLst>
        </pc:spChg>
        <pc:spChg chg="add mod">
          <ac:chgData name="anahi barron" userId="12498881fdc93308" providerId="LiveId" clId="{2F5EC716-3A8D-46C2-9158-1AAC8AD2712C}" dt="2019-10-24T02:42:16.566" v="140" actId="255"/>
          <ac:spMkLst>
            <pc:docMk/>
            <pc:sldMk cId="169866223" sldId="259"/>
            <ac:spMk id="27" creationId="{E8BCB0F3-30C8-47F5-BC65-376042F6ED94}"/>
          </ac:spMkLst>
        </pc:spChg>
        <pc:grpChg chg="add del">
          <ac:chgData name="anahi barron" userId="12498881fdc93308" providerId="LiveId" clId="{2F5EC716-3A8D-46C2-9158-1AAC8AD2712C}" dt="2019-10-24T02:32:48.169" v="43" actId="26606"/>
          <ac:grpSpMkLst>
            <pc:docMk/>
            <pc:sldMk cId="169866223" sldId="259"/>
            <ac:grpSpMk id="20" creationId="{B57BDC17-F1B3-455F-BBF1-680AA1F25C06}"/>
          </ac:grpSpMkLst>
        </pc:grpChg>
        <pc:graphicFrameChg chg="add del">
          <ac:chgData name="anahi barron" userId="12498881fdc93308" providerId="LiveId" clId="{2F5EC716-3A8D-46C2-9158-1AAC8AD2712C}" dt="2019-10-24T02:32:35.911" v="39" actId="26606"/>
          <ac:graphicFrameMkLst>
            <pc:docMk/>
            <pc:sldMk cId="169866223" sldId="259"/>
            <ac:graphicFrameMk id="5" creationId="{C1BF5280-AF29-4724-8662-854EE120EC42}"/>
          </ac:graphicFrameMkLst>
        </pc:graphicFrameChg>
        <pc:graphicFrameChg chg="add del">
          <ac:chgData name="anahi barron" userId="12498881fdc93308" providerId="LiveId" clId="{2F5EC716-3A8D-46C2-9158-1AAC8AD2712C}" dt="2019-10-24T02:38:16.313" v="116" actId="26606"/>
          <ac:graphicFrameMkLst>
            <pc:docMk/>
            <pc:sldMk cId="169866223" sldId="259"/>
            <ac:graphicFrameMk id="11" creationId="{C62E1789-7A89-483D-AAB3-0519EEAF9F00}"/>
          </ac:graphicFrameMkLst>
        </pc:graphicFrameChg>
        <pc:graphicFrameChg chg="add del">
          <ac:chgData name="anahi barron" userId="12498881fdc93308" providerId="LiveId" clId="{2F5EC716-3A8D-46C2-9158-1AAC8AD2712C}" dt="2019-10-24T02:32:44.636" v="41" actId="26606"/>
          <ac:graphicFrameMkLst>
            <pc:docMk/>
            <pc:sldMk cId="169866223" sldId="259"/>
            <ac:graphicFrameMk id="15" creationId="{0705EDE5-92E6-4053-8F1B-4DA7233C1CE7}"/>
          </ac:graphicFrameMkLst>
        </pc:graphicFrameChg>
        <pc:graphicFrameChg chg="add del">
          <ac:chgData name="anahi barron" userId="12498881fdc93308" providerId="LiveId" clId="{2F5EC716-3A8D-46C2-9158-1AAC8AD2712C}" dt="2019-10-24T02:41:02.774" v="132" actId="26606"/>
          <ac:graphicFrameMkLst>
            <pc:docMk/>
            <pc:sldMk cId="169866223" sldId="259"/>
            <ac:graphicFrameMk id="21" creationId="{FDD8C973-D1BE-4235-B635-98D3112FAD30}"/>
          </ac:graphicFrameMkLst>
        </pc:graphicFrameChg>
        <pc:graphicFrameChg chg="add del">
          <ac:chgData name="anahi barron" userId="12498881fdc93308" providerId="LiveId" clId="{2F5EC716-3A8D-46C2-9158-1AAC8AD2712C}" dt="2019-10-24T02:32:48.169" v="43" actId="26606"/>
          <ac:graphicFrameMkLst>
            <pc:docMk/>
            <pc:sldMk cId="169866223" sldId="259"/>
            <ac:graphicFrameMk id="23" creationId="{EF549720-2F95-4334-8906-79B5F2ED0293}"/>
          </ac:graphicFrameMkLst>
        </pc:graphicFrameChg>
        <pc:cxnChg chg="add del">
          <ac:chgData name="anahi barron" userId="12498881fdc93308" providerId="LiveId" clId="{2F5EC716-3A8D-46C2-9158-1AAC8AD2712C}" dt="2019-10-24T02:37:57.683" v="114" actId="26606"/>
          <ac:cxnSpMkLst>
            <pc:docMk/>
            <pc:sldMk cId="169866223" sldId="259"/>
            <ac:cxnSpMk id="7" creationId="{B874EF51-C858-4BB9-97C3-D17755787127}"/>
          </ac:cxnSpMkLst>
        </pc:cxnChg>
        <pc:cxnChg chg="add del">
          <ac:chgData name="anahi barron" userId="12498881fdc93308" providerId="LiveId" clId="{2F5EC716-3A8D-46C2-9158-1AAC8AD2712C}" dt="2019-10-24T02:32:22.430" v="37" actId="26606"/>
          <ac:cxnSpMkLst>
            <pc:docMk/>
            <pc:sldMk cId="169866223" sldId="259"/>
            <ac:cxnSpMk id="10" creationId="{2D72A2C9-F3CA-4216-8BAD-FA4C970C3C4E}"/>
          </ac:cxnSpMkLst>
        </pc:cxnChg>
        <pc:cxnChg chg="add del">
          <ac:chgData name="anahi barron" userId="12498881fdc93308" providerId="LiveId" clId="{2F5EC716-3A8D-46C2-9158-1AAC8AD2712C}" dt="2019-10-24T02:41:02.806" v="133" actId="26606"/>
          <ac:cxnSpMkLst>
            <pc:docMk/>
            <pc:sldMk cId="169866223" sldId="259"/>
            <ac:cxnSpMk id="16" creationId="{B874EF51-C858-4BB9-97C3-D17755787127}"/>
          </ac:cxnSpMkLst>
        </pc:cxnChg>
        <pc:cxnChg chg="add">
          <ac:chgData name="anahi barron" userId="12498881fdc93308" providerId="LiveId" clId="{2F5EC716-3A8D-46C2-9158-1AAC8AD2712C}" dt="2019-10-24T02:41:02.806" v="133" actId="26606"/>
          <ac:cxnSpMkLst>
            <pc:docMk/>
            <pc:sldMk cId="169866223" sldId="259"/>
            <ac:cxnSpMk id="26" creationId="{B874EF51-C858-4BB9-97C3-D17755787127}"/>
          </ac:cxnSpMkLst>
        </pc:cxnChg>
      </pc:sldChg>
      <pc:sldChg chg="addSp delSp modSp mod setBg">
        <pc:chgData name="anahi barron" userId="12498881fdc93308" providerId="LiveId" clId="{2F5EC716-3A8D-46C2-9158-1AAC8AD2712C}" dt="2019-10-24T02:42:37.509" v="142" actId="255"/>
        <pc:sldMkLst>
          <pc:docMk/>
          <pc:sldMk cId="1629946901" sldId="260"/>
        </pc:sldMkLst>
        <pc:spChg chg="mod">
          <ac:chgData name="anahi barron" userId="12498881fdc93308" providerId="LiveId" clId="{2F5EC716-3A8D-46C2-9158-1AAC8AD2712C}" dt="2019-10-24T02:41:28.959" v="136" actId="26606"/>
          <ac:spMkLst>
            <pc:docMk/>
            <pc:sldMk cId="1629946901" sldId="260"/>
            <ac:spMk id="2" creationId="{E1F433CA-8F71-49EB-B328-10B4C84D6165}"/>
          </ac:spMkLst>
        </pc:spChg>
        <pc:spChg chg="mod">
          <ac:chgData name="anahi barron" userId="12498881fdc93308" providerId="LiveId" clId="{2F5EC716-3A8D-46C2-9158-1AAC8AD2712C}" dt="2019-10-24T02:42:37.509" v="142" actId="255"/>
          <ac:spMkLst>
            <pc:docMk/>
            <pc:sldMk cId="1629946901" sldId="260"/>
            <ac:spMk id="3" creationId="{1733031F-1F7E-4F64-A82E-F5B63DBACCCC}"/>
          </ac:spMkLst>
        </pc:spChg>
        <pc:spChg chg="add del">
          <ac:chgData name="anahi barron" userId="12498881fdc93308" providerId="LiveId" clId="{2F5EC716-3A8D-46C2-9158-1AAC8AD2712C}" dt="2019-10-24T02:41:28.959" v="136" actId="26606"/>
          <ac:spMkLst>
            <pc:docMk/>
            <pc:sldMk cId="1629946901" sldId="260"/>
            <ac:spMk id="8" creationId="{48A740BC-A0AA-45E0-B899-2AE9C6FE11CA}"/>
          </ac:spMkLst>
        </pc:spChg>
        <pc:spChg chg="add del">
          <ac:chgData name="anahi barron" userId="12498881fdc93308" providerId="LiveId" clId="{2F5EC716-3A8D-46C2-9158-1AAC8AD2712C}" dt="2019-10-24T02:41:28.959" v="136" actId="26606"/>
          <ac:spMkLst>
            <pc:docMk/>
            <pc:sldMk cId="1629946901" sldId="260"/>
            <ac:spMk id="15" creationId="{EA67B5B4-3A24-436E-B663-1B2EBFF8A0CD}"/>
          </ac:spMkLst>
        </pc:spChg>
        <pc:spChg chg="add del">
          <ac:chgData name="anahi barron" userId="12498881fdc93308" providerId="LiveId" clId="{2F5EC716-3A8D-46C2-9158-1AAC8AD2712C}" dt="2019-10-24T02:41:28.959" v="136" actId="26606"/>
          <ac:spMkLst>
            <pc:docMk/>
            <pc:sldMk cId="1629946901" sldId="260"/>
            <ac:spMk id="17" creationId="{987FDF89-C993-41F4-A1B8-DBAFF16008A9}"/>
          </ac:spMkLst>
        </pc:spChg>
        <pc:spChg chg="add del">
          <ac:chgData name="anahi barron" userId="12498881fdc93308" providerId="LiveId" clId="{2F5EC716-3A8D-46C2-9158-1AAC8AD2712C}" dt="2019-10-24T02:41:28.959" v="136" actId="26606"/>
          <ac:spMkLst>
            <pc:docMk/>
            <pc:sldMk cId="1629946901" sldId="260"/>
            <ac:spMk id="19" creationId="{64E585EA-75FD-4025-8270-F66A58A15CDA}"/>
          </ac:spMkLst>
        </pc:spChg>
        <pc:cxnChg chg="add del">
          <ac:chgData name="anahi barron" userId="12498881fdc93308" providerId="LiveId" clId="{2F5EC716-3A8D-46C2-9158-1AAC8AD2712C}" dt="2019-10-24T02:41:28.959" v="136" actId="26606"/>
          <ac:cxnSpMkLst>
            <pc:docMk/>
            <pc:sldMk cId="1629946901" sldId="260"/>
            <ac:cxnSpMk id="10" creationId="{B874EF51-C858-4BB9-97C3-D17755787127}"/>
          </ac:cxnSpMkLst>
        </pc:cxnChg>
      </pc:sldChg>
      <pc:sldChg chg="addSp modSp mod setBg">
        <pc:chgData name="anahi barron" userId="12498881fdc93308" providerId="LiveId" clId="{2F5EC716-3A8D-46C2-9158-1AAC8AD2712C}" dt="2019-10-24T02:42:51.292" v="143" actId="255"/>
        <pc:sldMkLst>
          <pc:docMk/>
          <pc:sldMk cId="1755178228" sldId="261"/>
        </pc:sldMkLst>
        <pc:spChg chg="mod">
          <ac:chgData name="anahi barron" userId="12498881fdc93308" providerId="LiveId" clId="{2F5EC716-3A8D-46C2-9158-1AAC8AD2712C}" dt="2019-10-24T02:38:25.403" v="119" actId="26606"/>
          <ac:spMkLst>
            <pc:docMk/>
            <pc:sldMk cId="1755178228" sldId="261"/>
            <ac:spMk id="2" creationId="{A9A8A925-7343-4549-BCA6-D0248AEB4145}"/>
          </ac:spMkLst>
        </pc:spChg>
        <pc:spChg chg="mod">
          <ac:chgData name="anahi barron" userId="12498881fdc93308" providerId="LiveId" clId="{2F5EC716-3A8D-46C2-9158-1AAC8AD2712C}" dt="2019-10-24T02:42:51.292" v="143" actId="255"/>
          <ac:spMkLst>
            <pc:docMk/>
            <pc:sldMk cId="1755178228" sldId="261"/>
            <ac:spMk id="3" creationId="{D699C20D-C61F-41A1-A431-7ACA11B34BC7}"/>
          </ac:spMkLst>
        </pc:spChg>
        <pc:spChg chg="add">
          <ac:chgData name="anahi barron" userId="12498881fdc93308" providerId="LiveId" clId="{2F5EC716-3A8D-46C2-9158-1AAC8AD2712C}" dt="2019-10-24T02:38:25.403" v="119" actId="26606"/>
          <ac:spMkLst>
            <pc:docMk/>
            <pc:sldMk cId="1755178228" sldId="261"/>
            <ac:spMk id="8" creationId="{48A740BC-A0AA-45E0-B899-2AE9C6FE11CA}"/>
          </ac:spMkLst>
        </pc:spChg>
        <pc:cxnChg chg="add">
          <ac:chgData name="anahi barron" userId="12498881fdc93308" providerId="LiveId" clId="{2F5EC716-3A8D-46C2-9158-1AAC8AD2712C}" dt="2019-10-24T02:38:25.403" v="119" actId="26606"/>
          <ac:cxnSpMkLst>
            <pc:docMk/>
            <pc:sldMk cId="1755178228" sldId="261"/>
            <ac:cxnSpMk id="10" creationId="{B874EF51-C858-4BB9-97C3-D17755787127}"/>
          </ac:cxnSpMkLst>
        </pc:cxnChg>
      </pc:sldChg>
      <pc:sldChg chg="addSp modSp mod setBg">
        <pc:chgData name="anahi barron" userId="12498881fdc93308" providerId="LiveId" clId="{2F5EC716-3A8D-46C2-9158-1AAC8AD2712C}" dt="2019-10-24T02:43:05.388" v="144" actId="255"/>
        <pc:sldMkLst>
          <pc:docMk/>
          <pc:sldMk cId="1290621768" sldId="262"/>
        </pc:sldMkLst>
        <pc:spChg chg="mod">
          <ac:chgData name="anahi barron" userId="12498881fdc93308" providerId="LiveId" clId="{2F5EC716-3A8D-46C2-9158-1AAC8AD2712C}" dt="2019-10-24T02:38:30.957" v="120" actId="26606"/>
          <ac:spMkLst>
            <pc:docMk/>
            <pc:sldMk cId="1290621768" sldId="262"/>
            <ac:spMk id="2" creationId="{8B3E9C1D-5910-43F3-9A21-F614760B2918}"/>
          </ac:spMkLst>
        </pc:spChg>
        <pc:spChg chg="mod">
          <ac:chgData name="anahi barron" userId="12498881fdc93308" providerId="LiveId" clId="{2F5EC716-3A8D-46C2-9158-1AAC8AD2712C}" dt="2019-10-24T02:43:05.388" v="144" actId="255"/>
          <ac:spMkLst>
            <pc:docMk/>
            <pc:sldMk cId="1290621768" sldId="262"/>
            <ac:spMk id="3" creationId="{509B6839-0AE3-4184-9E17-4EC7D613E2A3}"/>
          </ac:spMkLst>
        </pc:spChg>
        <pc:spChg chg="add">
          <ac:chgData name="anahi barron" userId="12498881fdc93308" providerId="LiveId" clId="{2F5EC716-3A8D-46C2-9158-1AAC8AD2712C}" dt="2019-10-24T02:38:30.957" v="120" actId="26606"/>
          <ac:spMkLst>
            <pc:docMk/>
            <pc:sldMk cId="1290621768" sldId="262"/>
            <ac:spMk id="8" creationId="{48A740BC-A0AA-45E0-B899-2AE9C6FE11CA}"/>
          </ac:spMkLst>
        </pc:spChg>
        <pc:cxnChg chg="add">
          <ac:chgData name="anahi barron" userId="12498881fdc93308" providerId="LiveId" clId="{2F5EC716-3A8D-46C2-9158-1AAC8AD2712C}" dt="2019-10-24T02:38:30.957" v="120" actId="26606"/>
          <ac:cxnSpMkLst>
            <pc:docMk/>
            <pc:sldMk cId="1290621768" sldId="262"/>
            <ac:cxnSpMk id="10" creationId="{B874EF51-C858-4BB9-97C3-D17755787127}"/>
          </ac:cxnSpMkLst>
        </pc:cxnChg>
      </pc:sldChg>
      <pc:sldChg chg="addSp modSp mod setBg">
        <pc:chgData name="anahi barron" userId="12498881fdc93308" providerId="LiveId" clId="{2F5EC716-3A8D-46C2-9158-1AAC8AD2712C}" dt="2019-10-24T02:43:15.201" v="145" actId="255"/>
        <pc:sldMkLst>
          <pc:docMk/>
          <pc:sldMk cId="2995870105" sldId="263"/>
        </pc:sldMkLst>
        <pc:spChg chg="mod">
          <ac:chgData name="anahi barron" userId="12498881fdc93308" providerId="LiveId" clId="{2F5EC716-3A8D-46C2-9158-1AAC8AD2712C}" dt="2019-10-24T02:38:39.267" v="121" actId="26606"/>
          <ac:spMkLst>
            <pc:docMk/>
            <pc:sldMk cId="2995870105" sldId="263"/>
            <ac:spMk id="2" creationId="{A297536F-77EA-416F-9CCB-7C774C136BA9}"/>
          </ac:spMkLst>
        </pc:spChg>
        <pc:spChg chg="mod">
          <ac:chgData name="anahi barron" userId="12498881fdc93308" providerId="LiveId" clId="{2F5EC716-3A8D-46C2-9158-1AAC8AD2712C}" dt="2019-10-24T02:43:15.201" v="145" actId="255"/>
          <ac:spMkLst>
            <pc:docMk/>
            <pc:sldMk cId="2995870105" sldId="263"/>
            <ac:spMk id="3" creationId="{CEBA991D-2040-4FD3-B0AF-9CA74F110261}"/>
          </ac:spMkLst>
        </pc:spChg>
        <pc:spChg chg="add">
          <ac:chgData name="anahi barron" userId="12498881fdc93308" providerId="LiveId" clId="{2F5EC716-3A8D-46C2-9158-1AAC8AD2712C}" dt="2019-10-24T02:38:39.267" v="121" actId="26606"/>
          <ac:spMkLst>
            <pc:docMk/>
            <pc:sldMk cId="2995870105" sldId="263"/>
            <ac:spMk id="8" creationId="{48A740BC-A0AA-45E0-B899-2AE9C6FE11CA}"/>
          </ac:spMkLst>
        </pc:spChg>
        <pc:cxnChg chg="add">
          <ac:chgData name="anahi barron" userId="12498881fdc93308" providerId="LiveId" clId="{2F5EC716-3A8D-46C2-9158-1AAC8AD2712C}" dt="2019-10-24T02:38:39.267" v="121" actId="26606"/>
          <ac:cxnSpMkLst>
            <pc:docMk/>
            <pc:sldMk cId="2995870105" sldId="263"/>
            <ac:cxnSpMk id="10" creationId="{B874EF51-C858-4BB9-97C3-D17755787127}"/>
          </ac:cxnSpMkLst>
        </pc:cxnChg>
      </pc:sldChg>
      <pc:sldChg chg="addSp delSp modSp mod setBg">
        <pc:chgData name="anahi barron" userId="12498881fdc93308" providerId="LiveId" clId="{2F5EC716-3A8D-46C2-9158-1AAC8AD2712C}" dt="2019-10-24T02:43:24.371" v="147" actId="27636"/>
        <pc:sldMkLst>
          <pc:docMk/>
          <pc:sldMk cId="131780624" sldId="264"/>
        </pc:sldMkLst>
        <pc:spChg chg="mod">
          <ac:chgData name="anahi barron" userId="12498881fdc93308" providerId="LiveId" clId="{2F5EC716-3A8D-46C2-9158-1AAC8AD2712C}" dt="2019-10-24T02:38:57.693" v="126" actId="26606"/>
          <ac:spMkLst>
            <pc:docMk/>
            <pc:sldMk cId="131780624" sldId="264"/>
            <ac:spMk id="2" creationId="{1F2B5BAF-4593-4886-BD0F-1083E9FFAC54}"/>
          </ac:spMkLst>
        </pc:spChg>
        <pc:spChg chg="add del mod">
          <ac:chgData name="anahi barron" userId="12498881fdc93308" providerId="LiveId" clId="{2F5EC716-3A8D-46C2-9158-1AAC8AD2712C}" dt="2019-10-24T02:38:57.693" v="126" actId="26606"/>
          <ac:spMkLst>
            <pc:docMk/>
            <pc:sldMk cId="131780624" sldId="264"/>
            <ac:spMk id="3" creationId="{C5928A6D-4010-40AC-B5AA-D166E53CA46C}"/>
          </ac:spMkLst>
        </pc:spChg>
        <pc:spChg chg="add">
          <ac:chgData name="anahi barron" userId="12498881fdc93308" providerId="LiveId" clId="{2F5EC716-3A8D-46C2-9158-1AAC8AD2712C}" dt="2019-10-24T02:38:57.693" v="126" actId="26606"/>
          <ac:spMkLst>
            <pc:docMk/>
            <pc:sldMk cId="131780624" sldId="264"/>
            <ac:spMk id="7" creationId="{48A740BC-A0AA-45E0-B899-2AE9C6FE11CA}"/>
          </ac:spMkLst>
        </pc:spChg>
        <pc:spChg chg="add del">
          <ac:chgData name="anahi barron" userId="12498881fdc93308" providerId="LiveId" clId="{2F5EC716-3A8D-46C2-9158-1AAC8AD2712C}" dt="2019-10-24T02:38:45.579" v="123" actId="26606"/>
          <ac:spMkLst>
            <pc:docMk/>
            <pc:sldMk cId="131780624" sldId="264"/>
            <ac:spMk id="8" creationId="{48A740BC-A0AA-45E0-B899-2AE9C6FE11CA}"/>
          </ac:spMkLst>
        </pc:spChg>
        <pc:spChg chg="add mod">
          <ac:chgData name="anahi barron" userId="12498881fdc93308" providerId="LiveId" clId="{2F5EC716-3A8D-46C2-9158-1AAC8AD2712C}" dt="2019-10-24T02:43:24.371" v="147" actId="27636"/>
          <ac:spMkLst>
            <pc:docMk/>
            <pc:sldMk cId="131780624" sldId="264"/>
            <ac:spMk id="11" creationId="{C5928A6D-4010-40AC-B5AA-D166E53CA46C}"/>
          </ac:spMkLst>
        </pc:spChg>
        <pc:graphicFrameChg chg="add del">
          <ac:chgData name="anahi barron" userId="12498881fdc93308" providerId="LiveId" clId="{2F5EC716-3A8D-46C2-9158-1AAC8AD2712C}" dt="2019-10-24T02:38:57.657" v="125" actId="26606"/>
          <ac:graphicFrameMkLst>
            <pc:docMk/>
            <pc:sldMk cId="131780624" sldId="264"/>
            <ac:graphicFrameMk id="5" creationId="{B61A8F59-79A4-40B3-BE82-952FBC566FA7}"/>
          </ac:graphicFrameMkLst>
        </pc:graphicFrameChg>
        <pc:cxnChg chg="add">
          <ac:chgData name="anahi barron" userId="12498881fdc93308" providerId="LiveId" clId="{2F5EC716-3A8D-46C2-9158-1AAC8AD2712C}" dt="2019-10-24T02:38:57.693" v="126" actId="26606"/>
          <ac:cxnSpMkLst>
            <pc:docMk/>
            <pc:sldMk cId="131780624" sldId="264"/>
            <ac:cxnSpMk id="9" creationId="{B874EF51-C858-4BB9-97C3-D17755787127}"/>
          </ac:cxnSpMkLst>
        </pc:cxnChg>
        <pc:cxnChg chg="add del">
          <ac:chgData name="anahi barron" userId="12498881fdc93308" providerId="LiveId" clId="{2F5EC716-3A8D-46C2-9158-1AAC8AD2712C}" dt="2019-10-24T02:38:45.579" v="123" actId="26606"/>
          <ac:cxnSpMkLst>
            <pc:docMk/>
            <pc:sldMk cId="131780624" sldId="264"/>
            <ac:cxnSpMk id="10" creationId="{B874EF51-C858-4BB9-97C3-D17755787127}"/>
          </ac:cxnSpMkLst>
        </pc:cxnChg>
      </pc:sldChg>
      <pc:sldChg chg="addSp modSp mod setBg">
        <pc:chgData name="anahi barron" userId="12498881fdc93308" providerId="LiveId" clId="{2F5EC716-3A8D-46C2-9158-1AAC8AD2712C}" dt="2019-10-24T02:43:43.039" v="148" actId="255"/>
        <pc:sldMkLst>
          <pc:docMk/>
          <pc:sldMk cId="2526353264" sldId="265"/>
        </pc:sldMkLst>
        <pc:spChg chg="mod">
          <ac:chgData name="anahi barron" userId="12498881fdc93308" providerId="LiveId" clId="{2F5EC716-3A8D-46C2-9158-1AAC8AD2712C}" dt="2019-10-24T02:39:07.957" v="127" actId="26606"/>
          <ac:spMkLst>
            <pc:docMk/>
            <pc:sldMk cId="2526353264" sldId="265"/>
            <ac:spMk id="2" creationId="{FDEB351A-3E86-4CF9-A843-109DA0F5D28C}"/>
          </ac:spMkLst>
        </pc:spChg>
        <pc:spChg chg="mod">
          <ac:chgData name="anahi barron" userId="12498881fdc93308" providerId="LiveId" clId="{2F5EC716-3A8D-46C2-9158-1AAC8AD2712C}" dt="2019-10-24T02:43:43.039" v="148" actId="255"/>
          <ac:spMkLst>
            <pc:docMk/>
            <pc:sldMk cId="2526353264" sldId="265"/>
            <ac:spMk id="3" creationId="{5972D073-9DC8-4535-A3E1-015BFA6159AB}"/>
          </ac:spMkLst>
        </pc:spChg>
        <pc:spChg chg="add">
          <ac:chgData name="anahi barron" userId="12498881fdc93308" providerId="LiveId" clId="{2F5EC716-3A8D-46C2-9158-1AAC8AD2712C}" dt="2019-10-24T02:39:07.957" v="127" actId="26606"/>
          <ac:spMkLst>
            <pc:docMk/>
            <pc:sldMk cId="2526353264" sldId="265"/>
            <ac:spMk id="8" creationId="{48A740BC-A0AA-45E0-B899-2AE9C6FE11CA}"/>
          </ac:spMkLst>
        </pc:spChg>
        <pc:cxnChg chg="add">
          <ac:chgData name="anahi barron" userId="12498881fdc93308" providerId="LiveId" clId="{2F5EC716-3A8D-46C2-9158-1AAC8AD2712C}" dt="2019-10-24T02:39:07.957" v="127" actId="26606"/>
          <ac:cxnSpMkLst>
            <pc:docMk/>
            <pc:sldMk cId="2526353264" sldId="265"/>
            <ac:cxnSpMk id="10" creationId="{B874EF51-C858-4BB9-97C3-D17755787127}"/>
          </ac:cxnSpMkLst>
        </pc:cxnChg>
      </pc:sldChg>
      <pc:sldChg chg="addSp modSp mod setBg">
        <pc:chgData name="anahi barron" userId="12498881fdc93308" providerId="LiveId" clId="{2F5EC716-3A8D-46C2-9158-1AAC8AD2712C}" dt="2019-10-24T02:43:54.923" v="149" actId="255"/>
        <pc:sldMkLst>
          <pc:docMk/>
          <pc:sldMk cId="2317315860" sldId="266"/>
        </pc:sldMkLst>
        <pc:spChg chg="mod">
          <ac:chgData name="anahi barron" userId="12498881fdc93308" providerId="LiveId" clId="{2F5EC716-3A8D-46C2-9158-1AAC8AD2712C}" dt="2019-10-24T02:39:12.447" v="128" actId="26606"/>
          <ac:spMkLst>
            <pc:docMk/>
            <pc:sldMk cId="2317315860" sldId="266"/>
            <ac:spMk id="2" creationId="{763DC905-E13B-41A6-9524-2974923519F8}"/>
          </ac:spMkLst>
        </pc:spChg>
        <pc:spChg chg="mod">
          <ac:chgData name="anahi barron" userId="12498881fdc93308" providerId="LiveId" clId="{2F5EC716-3A8D-46C2-9158-1AAC8AD2712C}" dt="2019-10-24T02:43:54.923" v="149" actId="255"/>
          <ac:spMkLst>
            <pc:docMk/>
            <pc:sldMk cId="2317315860" sldId="266"/>
            <ac:spMk id="3" creationId="{7D179E85-CC72-4338-BA27-C8F06EA8866E}"/>
          </ac:spMkLst>
        </pc:spChg>
        <pc:spChg chg="add">
          <ac:chgData name="anahi barron" userId="12498881fdc93308" providerId="LiveId" clId="{2F5EC716-3A8D-46C2-9158-1AAC8AD2712C}" dt="2019-10-24T02:39:12.447" v="128" actId="26606"/>
          <ac:spMkLst>
            <pc:docMk/>
            <pc:sldMk cId="2317315860" sldId="266"/>
            <ac:spMk id="8" creationId="{48A740BC-A0AA-45E0-B899-2AE9C6FE11CA}"/>
          </ac:spMkLst>
        </pc:spChg>
        <pc:cxnChg chg="add">
          <ac:chgData name="anahi barron" userId="12498881fdc93308" providerId="LiveId" clId="{2F5EC716-3A8D-46C2-9158-1AAC8AD2712C}" dt="2019-10-24T02:39:12.447" v="128" actId="26606"/>
          <ac:cxnSpMkLst>
            <pc:docMk/>
            <pc:sldMk cId="2317315860" sldId="266"/>
            <ac:cxnSpMk id="10" creationId="{B874EF51-C858-4BB9-97C3-D17755787127}"/>
          </ac:cxnSpMkLst>
        </pc:cxnChg>
      </pc:sldChg>
      <pc:sldChg chg="addSp modSp mod setBg">
        <pc:chgData name="anahi barron" userId="12498881fdc93308" providerId="LiveId" clId="{2F5EC716-3A8D-46C2-9158-1AAC8AD2712C}" dt="2019-10-24T02:44:02.522" v="150" actId="255"/>
        <pc:sldMkLst>
          <pc:docMk/>
          <pc:sldMk cId="2667332679" sldId="267"/>
        </pc:sldMkLst>
        <pc:spChg chg="mod">
          <ac:chgData name="anahi barron" userId="12498881fdc93308" providerId="LiveId" clId="{2F5EC716-3A8D-46C2-9158-1AAC8AD2712C}" dt="2019-10-24T02:39:17.411" v="129" actId="26606"/>
          <ac:spMkLst>
            <pc:docMk/>
            <pc:sldMk cId="2667332679" sldId="267"/>
            <ac:spMk id="2" creationId="{11286692-3EC2-4C56-84F5-57EAAFC2F49C}"/>
          </ac:spMkLst>
        </pc:spChg>
        <pc:spChg chg="mod">
          <ac:chgData name="anahi barron" userId="12498881fdc93308" providerId="LiveId" clId="{2F5EC716-3A8D-46C2-9158-1AAC8AD2712C}" dt="2019-10-24T02:44:02.522" v="150" actId="255"/>
          <ac:spMkLst>
            <pc:docMk/>
            <pc:sldMk cId="2667332679" sldId="267"/>
            <ac:spMk id="3" creationId="{125EB368-B55A-46DE-8F17-72D1508D1080}"/>
          </ac:spMkLst>
        </pc:spChg>
        <pc:spChg chg="add">
          <ac:chgData name="anahi barron" userId="12498881fdc93308" providerId="LiveId" clId="{2F5EC716-3A8D-46C2-9158-1AAC8AD2712C}" dt="2019-10-24T02:39:17.411" v="129" actId="26606"/>
          <ac:spMkLst>
            <pc:docMk/>
            <pc:sldMk cId="2667332679" sldId="267"/>
            <ac:spMk id="8" creationId="{48A740BC-A0AA-45E0-B899-2AE9C6FE11CA}"/>
          </ac:spMkLst>
        </pc:spChg>
        <pc:cxnChg chg="add">
          <ac:chgData name="anahi barron" userId="12498881fdc93308" providerId="LiveId" clId="{2F5EC716-3A8D-46C2-9158-1AAC8AD2712C}" dt="2019-10-24T02:39:17.411" v="129" actId="26606"/>
          <ac:cxnSpMkLst>
            <pc:docMk/>
            <pc:sldMk cId="2667332679" sldId="267"/>
            <ac:cxnSpMk id="10" creationId="{B874EF51-C858-4BB9-97C3-D17755787127}"/>
          </ac:cxnSpMkLst>
        </pc:cxnChg>
      </pc:sldChg>
      <pc:sldChg chg="addSp modSp mod setBg">
        <pc:chgData name="anahi barron" userId="12498881fdc93308" providerId="LiveId" clId="{2F5EC716-3A8D-46C2-9158-1AAC8AD2712C}" dt="2019-10-24T02:44:14.905" v="151" actId="255"/>
        <pc:sldMkLst>
          <pc:docMk/>
          <pc:sldMk cId="2101918753" sldId="268"/>
        </pc:sldMkLst>
        <pc:spChg chg="mod">
          <ac:chgData name="anahi barron" userId="12498881fdc93308" providerId="LiveId" clId="{2F5EC716-3A8D-46C2-9158-1AAC8AD2712C}" dt="2019-10-24T02:39:21.873" v="130" actId="26606"/>
          <ac:spMkLst>
            <pc:docMk/>
            <pc:sldMk cId="2101918753" sldId="268"/>
            <ac:spMk id="2" creationId="{87A5F10F-E814-4730-9086-1C162FF1C3E3}"/>
          </ac:spMkLst>
        </pc:spChg>
        <pc:spChg chg="mod">
          <ac:chgData name="anahi barron" userId="12498881fdc93308" providerId="LiveId" clId="{2F5EC716-3A8D-46C2-9158-1AAC8AD2712C}" dt="2019-10-24T02:44:14.905" v="151" actId="255"/>
          <ac:spMkLst>
            <pc:docMk/>
            <pc:sldMk cId="2101918753" sldId="268"/>
            <ac:spMk id="3" creationId="{D8D90834-D1F4-4CB9-86E7-CFE24334B15B}"/>
          </ac:spMkLst>
        </pc:spChg>
        <pc:spChg chg="add">
          <ac:chgData name="anahi barron" userId="12498881fdc93308" providerId="LiveId" clId="{2F5EC716-3A8D-46C2-9158-1AAC8AD2712C}" dt="2019-10-24T02:39:21.873" v="130" actId="26606"/>
          <ac:spMkLst>
            <pc:docMk/>
            <pc:sldMk cId="2101918753" sldId="268"/>
            <ac:spMk id="8" creationId="{48A740BC-A0AA-45E0-B899-2AE9C6FE11CA}"/>
          </ac:spMkLst>
        </pc:spChg>
        <pc:cxnChg chg="add">
          <ac:chgData name="anahi barron" userId="12498881fdc93308" providerId="LiveId" clId="{2F5EC716-3A8D-46C2-9158-1AAC8AD2712C}" dt="2019-10-24T02:39:21.873" v="130" actId="26606"/>
          <ac:cxnSpMkLst>
            <pc:docMk/>
            <pc:sldMk cId="2101918753" sldId="268"/>
            <ac:cxnSpMk id="10" creationId="{B874EF51-C858-4BB9-97C3-D1775578712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7D5C-C522-4F8F-91CB-B6C4F1202DD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77E6-496D-447F-95DB-30434A27C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6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7D5C-C522-4F8F-91CB-B6C4F1202DD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77E6-496D-447F-95DB-30434A27C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6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7D5C-C522-4F8F-91CB-B6C4F1202DD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77E6-496D-447F-95DB-30434A27C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5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7D5C-C522-4F8F-91CB-B6C4F1202DD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77E6-496D-447F-95DB-30434A27C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6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7D5C-C522-4F8F-91CB-B6C4F1202DD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77E6-496D-447F-95DB-30434A27C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7D5C-C522-4F8F-91CB-B6C4F1202DD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77E6-496D-447F-95DB-30434A27C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4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7D5C-C522-4F8F-91CB-B6C4F1202DD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77E6-496D-447F-95DB-30434A27C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6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7D5C-C522-4F8F-91CB-B6C4F1202DD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77E6-496D-447F-95DB-30434A27C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9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7D5C-C522-4F8F-91CB-B6C4F1202DD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77E6-496D-447F-95DB-30434A27C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1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7D5C-C522-4F8F-91CB-B6C4F1202DD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77E6-496D-447F-95DB-30434A27C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2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7D5C-C522-4F8F-91CB-B6C4F1202DD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77E6-496D-447F-95DB-30434A27C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97D5C-C522-4F8F-91CB-B6C4F1202DD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677E6-496D-447F-95DB-30434A27C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21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2C91C-AE5D-4FA7-A891-1EF804609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Inventory Management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2AB24-52EB-443C-9081-8DAC799D6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The Best Group: John, Rodrigo, Anahi</a:t>
            </a:r>
          </a:p>
        </p:txBody>
      </p:sp>
      <p:cxnSp>
        <p:nvCxnSpPr>
          <p:cNvPr id="98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19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B351A-3E86-4CF9-A843-109DA0F5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Costs and Benefits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2D073-9DC8-4535-A3E1-015BFA615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400" dirty="0"/>
              <a:t>Costs</a:t>
            </a:r>
          </a:p>
          <a:p>
            <a:pPr lvl="1"/>
            <a:r>
              <a:rPr lang="en-US" dirty="0"/>
              <a:t>Maintenance for the inventory</a:t>
            </a:r>
          </a:p>
          <a:p>
            <a:pPr lvl="1"/>
            <a:r>
              <a:rPr lang="en-US" dirty="0"/>
              <a:t>Hardware failures and replacements</a:t>
            </a:r>
          </a:p>
          <a:p>
            <a:pPr lvl="1"/>
            <a:r>
              <a:rPr lang="en-US" dirty="0"/>
              <a:t>Minimal outside costs (hiring/maintenance)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dirty="0"/>
              <a:t>Will reduce need for staff</a:t>
            </a:r>
          </a:p>
          <a:p>
            <a:pPr lvl="1"/>
            <a:r>
              <a:rPr lang="en-US" dirty="0"/>
              <a:t>Saves time needed to verify inventory</a:t>
            </a:r>
          </a:p>
          <a:p>
            <a:pPr lvl="1"/>
            <a:r>
              <a:rPr lang="en-US" dirty="0"/>
              <a:t>Overall time saved greatly outweighs minimal costs</a:t>
            </a:r>
          </a:p>
        </p:txBody>
      </p:sp>
    </p:spTree>
    <p:extLst>
      <p:ext uri="{BB962C8B-B14F-4D97-AF65-F5344CB8AC3E}">
        <p14:creationId xmlns:p14="http://schemas.microsoft.com/office/powerpoint/2010/main" val="2526353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DC905-E13B-41A6-9524-29749235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Assumptions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9E85-CC72-4338-BA27-C8F06EA88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400" dirty="0"/>
              <a:t>Aurora University will buy any necessary equipment</a:t>
            </a:r>
          </a:p>
          <a:p>
            <a:r>
              <a:rPr lang="en-US" sz="2400" dirty="0"/>
              <a:t>Aurora University will properly label all items</a:t>
            </a:r>
          </a:p>
          <a:p>
            <a:r>
              <a:rPr lang="en-US" sz="2400" dirty="0"/>
              <a:t>Aurora University will provide us with items needed to be inventoried</a:t>
            </a:r>
          </a:p>
          <a:p>
            <a:r>
              <a:rPr lang="en-US" sz="2400" dirty="0"/>
              <a:t>This system will be used for at least three (3) years</a:t>
            </a:r>
          </a:p>
          <a:p>
            <a:r>
              <a:rPr lang="en-US" sz="2400" dirty="0"/>
              <a:t>This system will be maintained by future CSC students/professors</a:t>
            </a:r>
          </a:p>
        </p:txBody>
      </p:sp>
    </p:spTree>
    <p:extLst>
      <p:ext uri="{BB962C8B-B14F-4D97-AF65-F5344CB8AC3E}">
        <p14:creationId xmlns:p14="http://schemas.microsoft.com/office/powerpoint/2010/main" val="2317315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86692-3EC2-4C56-84F5-57EAAFC2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Deliverables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EB368-B55A-46DE-8F17-72D1508D1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Autofit/>
          </a:bodyPr>
          <a:lstStyle/>
          <a:p>
            <a:r>
              <a:rPr lang="en-US" sz="2400" dirty="0"/>
              <a:t>Process model complete/sketch finished</a:t>
            </a:r>
          </a:p>
          <a:p>
            <a:pPr lvl="1"/>
            <a:r>
              <a:rPr lang="en-US" dirty="0"/>
              <a:t>Dependency: Meeting with customer/team</a:t>
            </a:r>
          </a:p>
          <a:p>
            <a:pPr lvl="1"/>
            <a:r>
              <a:rPr lang="en-US" dirty="0"/>
              <a:t>Timeframe: 10/17/2019</a:t>
            </a:r>
          </a:p>
          <a:p>
            <a:r>
              <a:rPr lang="en-US" sz="2400" dirty="0"/>
              <a:t>Design/Build database table</a:t>
            </a:r>
          </a:p>
          <a:p>
            <a:pPr lvl="1"/>
            <a:r>
              <a:rPr lang="en-US" dirty="0"/>
              <a:t>Dependency: Receiving all inventory items needed</a:t>
            </a:r>
          </a:p>
          <a:p>
            <a:pPr lvl="1"/>
            <a:r>
              <a:rPr lang="en-US" dirty="0"/>
              <a:t>Timeframe: 10/31/2019</a:t>
            </a:r>
          </a:p>
          <a:p>
            <a:r>
              <a:rPr lang="en-US" sz="2400" dirty="0"/>
              <a:t>Version 1 prototype complete</a:t>
            </a:r>
          </a:p>
          <a:p>
            <a:pPr lvl="1"/>
            <a:r>
              <a:rPr lang="en-US" dirty="0"/>
              <a:t>Dependency: Deliverables 1 &amp; 2</a:t>
            </a:r>
          </a:p>
          <a:p>
            <a:pPr lvl="1"/>
            <a:r>
              <a:rPr lang="en-US" dirty="0"/>
              <a:t>Timeframe: 12/09/2019</a:t>
            </a:r>
          </a:p>
        </p:txBody>
      </p:sp>
    </p:spTree>
    <p:extLst>
      <p:ext uri="{BB962C8B-B14F-4D97-AF65-F5344CB8AC3E}">
        <p14:creationId xmlns:p14="http://schemas.microsoft.com/office/powerpoint/2010/main" val="2667332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5F10F-E814-4730-9086-1C162FF1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Final Recommendation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90834-D1F4-4CB9-86E7-CFE24334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Autofit/>
          </a:bodyPr>
          <a:lstStyle/>
          <a:p>
            <a:r>
              <a:rPr lang="en-US" sz="2400" dirty="0"/>
              <a:t>We recommend our group begin building this program</a:t>
            </a:r>
          </a:p>
          <a:p>
            <a:pPr lvl="1"/>
            <a:r>
              <a:rPr lang="en-US" dirty="0"/>
              <a:t>3 junior developers over 10 weeks</a:t>
            </a:r>
          </a:p>
          <a:p>
            <a:r>
              <a:rPr lang="en-US" sz="2400" dirty="0"/>
              <a:t>Cost and time greatly favors Aurora University built program</a:t>
            </a:r>
          </a:p>
          <a:p>
            <a:r>
              <a:rPr lang="en-US" sz="2400" dirty="0"/>
              <a:t>Any inventory management software will need to be purchased</a:t>
            </a:r>
          </a:p>
          <a:p>
            <a:r>
              <a:rPr lang="en-US" sz="2400" dirty="0"/>
              <a:t>Also, staff will need retraining</a:t>
            </a:r>
          </a:p>
          <a:p>
            <a:r>
              <a:rPr lang="en-US" sz="2400" dirty="0"/>
              <a:t>Our system should require minimal retraining/purchasing</a:t>
            </a:r>
          </a:p>
          <a:p>
            <a:r>
              <a:rPr lang="en-US" sz="2400" dirty="0"/>
              <a:t>If any of these assumptions prove to be false, business case will need to be revised</a:t>
            </a:r>
          </a:p>
        </p:txBody>
      </p:sp>
    </p:spTree>
    <p:extLst>
      <p:ext uri="{BB962C8B-B14F-4D97-AF65-F5344CB8AC3E}">
        <p14:creationId xmlns:p14="http://schemas.microsoft.com/office/powerpoint/2010/main" val="210191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4AD99-5D10-4E2A-81A8-73AD9ADB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Executive Overview 	</a:t>
            </a:r>
          </a:p>
        </p:txBody>
      </p:sp>
      <p:cxnSp>
        <p:nvCxnSpPr>
          <p:cNvPr id="6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F7DD2-FFCB-40FC-905C-6F9D15713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400" dirty="0"/>
              <a:t>Aurora University CSC and Nursing department</a:t>
            </a:r>
          </a:p>
          <a:p>
            <a:r>
              <a:rPr lang="en-US" sz="2400" dirty="0"/>
              <a:t>Current inventory management is not acceptable</a:t>
            </a:r>
          </a:p>
          <a:p>
            <a:r>
              <a:rPr lang="en-US" sz="2400" dirty="0"/>
              <a:t>This project will save both time and money</a:t>
            </a:r>
          </a:p>
          <a:p>
            <a:r>
              <a:rPr lang="en-US" sz="2400" dirty="0"/>
              <a:t>Future time saved by converting to new system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731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77CF0-7B83-43AC-981D-EB3D67DD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Key Objectives</a:t>
            </a:r>
          </a:p>
        </p:txBody>
      </p:sp>
      <p:cxnSp>
        <p:nvCxnSpPr>
          <p:cNvPr id="48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E1166366-15F5-46BC-8168-65CD04C8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400" dirty="0"/>
              <a:t>Keep track of items used in Nursing and CSC departments</a:t>
            </a:r>
          </a:p>
          <a:p>
            <a:r>
              <a:rPr lang="en-US" sz="2400" dirty="0"/>
              <a:t>Ensure items can be scanned in and out of the system consistently</a:t>
            </a:r>
          </a:p>
          <a:p>
            <a:r>
              <a:rPr lang="en-US" sz="2400" dirty="0"/>
              <a:t>Provide a security layer for the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55408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AF823-3249-4699-9A65-97CC890A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Business Context</a:t>
            </a:r>
          </a:p>
        </p:txBody>
      </p:sp>
      <p:cxnSp>
        <p:nvCxnSpPr>
          <p:cNvPr id="26" name="Straight Arrow Connector 23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8BCB0F3-30C8-47F5-BC65-376042F6E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400" dirty="0"/>
              <a:t>Current inventory system is not well documented</a:t>
            </a:r>
          </a:p>
          <a:p>
            <a:r>
              <a:rPr lang="en-US" sz="2400" dirty="0"/>
              <a:t>Nursing inventory tracked using pen and paper</a:t>
            </a:r>
          </a:p>
          <a:p>
            <a:r>
              <a:rPr lang="en-US" sz="2400" dirty="0"/>
              <a:t>CSC inventory is tracked using basic software</a:t>
            </a:r>
          </a:p>
          <a:p>
            <a:r>
              <a:rPr lang="en-US" sz="2400" dirty="0"/>
              <a:t>Both inventories do not include all items that it should</a:t>
            </a:r>
          </a:p>
        </p:txBody>
      </p:sp>
    </p:spTree>
    <p:extLst>
      <p:ext uri="{BB962C8B-B14F-4D97-AF65-F5344CB8AC3E}">
        <p14:creationId xmlns:p14="http://schemas.microsoft.com/office/powerpoint/2010/main" val="16986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433CA-8F71-49EB-B328-10B4C84D6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Business Process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3031F-1F7E-4F64-A82E-F5B63DBA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400" dirty="0"/>
              <a:t>The business process will not change drastically</a:t>
            </a:r>
          </a:p>
          <a:p>
            <a:r>
              <a:rPr lang="en-US" sz="2400" dirty="0"/>
              <a:t>Most inventory practices will maintain their consistency</a:t>
            </a:r>
          </a:p>
        </p:txBody>
      </p:sp>
    </p:spTree>
    <p:extLst>
      <p:ext uri="{BB962C8B-B14F-4D97-AF65-F5344CB8AC3E}">
        <p14:creationId xmlns:p14="http://schemas.microsoft.com/office/powerpoint/2010/main" val="162994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8A925-7343-4549-BCA6-D0248AEB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Opportunities This Will Address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9C20D-C61F-41A1-A431-7ACA11B34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400" dirty="0"/>
              <a:t>Allow the expansion of tracking inventory items</a:t>
            </a:r>
          </a:p>
          <a:p>
            <a:r>
              <a:rPr lang="en-US" sz="2400" dirty="0"/>
              <a:t>Cost reduction case (time and inventory)</a:t>
            </a:r>
          </a:p>
          <a:p>
            <a:r>
              <a:rPr lang="en-US" sz="2400" dirty="0"/>
              <a:t>Not completely innovative</a:t>
            </a:r>
          </a:p>
          <a:p>
            <a:r>
              <a:rPr lang="en-US" sz="2400" dirty="0"/>
              <a:t>Allows report printouts</a:t>
            </a:r>
          </a:p>
          <a:p>
            <a:r>
              <a:rPr lang="en-US" sz="2400" dirty="0"/>
              <a:t>More in-depth analysis of inventory</a:t>
            </a:r>
          </a:p>
        </p:txBody>
      </p:sp>
    </p:spTree>
    <p:extLst>
      <p:ext uri="{BB962C8B-B14F-4D97-AF65-F5344CB8AC3E}">
        <p14:creationId xmlns:p14="http://schemas.microsoft.com/office/powerpoint/2010/main" val="175517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E9C1D-5910-43F3-9A21-F614760B2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Critical Success Factors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B6839-0AE3-4184-9E17-4EC7D613E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400" dirty="0"/>
              <a:t>Items must be able to be scanned with &gt;99% accuracy</a:t>
            </a:r>
          </a:p>
          <a:p>
            <a:r>
              <a:rPr lang="en-US" sz="2400" dirty="0"/>
              <a:t>Permanent server space in the AU server</a:t>
            </a:r>
          </a:p>
          <a:p>
            <a:r>
              <a:rPr lang="en-US" sz="2400" dirty="0"/>
              <a:t>Need to be able to consistently print labels</a:t>
            </a:r>
          </a:p>
          <a:p>
            <a:r>
              <a:rPr lang="en-US" sz="2400" dirty="0"/>
              <a:t>Only accessible by the Nursing/CSC departments</a:t>
            </a:r>
          </a:p>
        </p:txBody>
      </p:sp>
    </p:spTree>
    <p:extLst>
      <p:ext uri="{BB962C8B-B14F-4D97-AF65-F5344CB8AC3E}">
        <p14:creationId xmlns:p14="http://schemas.microsoft.com/office/powerpoint/2010/main" val="129062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7536F-77EA-416F-9CCB-7C774C13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Recommended Solution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991D-2040-4FD3-B0AF-9CA74F110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400" dirty="0"/>
              <a:t>Custom made solution using MySQL, </a:t>
            </a:r>
            <a:r>
              <a:rPr lang="en-US" sz="2400" dirty="0" err="1"/>
              <a:t>Javascript</a:t>
            </a:r>
            <a:r>
              <a:rPr lang="en-US" sz="2400" dirty="0"/>
              <a:t>, and React</a:t>
            </a:r>
          </a:p>
          <a:p>
            <a:r>
              <a:rPr lang="en-US" sz="2400" dirty="0"/>
              <a:t>Possibility to almost completely reduce human error</a:t>
            </a:r>
          </a:p>
          <a:p>
            <a:r>
              <a:rPr lang="en-US" sz="2400" dirty="0"/>
              <a:t>10 week development using 3 part-time programmers (students)</a:t>
            </a:r>
          </a:p>
        </p:txBody>
      </p:sp>
    </p:spTree>
    <p:extLst>
      <p:ext uri="{BB962C8B-B14F-4D97-AF65-F5344CB8AC3E}">
        <p14:creationId xmlns:p14="http://schemas.microsoft.com/office/powerpoint/2010/main" val="299587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B5BAF-4593-4886-BD0F-1083E9FF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Alternative Solutions</a:t>
            </a:r>
          </a:p>
        </p:txBody>
      </p:sp>
      <p:cxnSp>
        <p:nvCxnSpPr>
          <p:cNvPr id="9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928A6D-4010-40AC-B5AA-D166E53C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Don’t modify the process</a:t>
            </a:r>
          </a:p>
          <a:p>
            <a:pPr lvl="1"/>
            <a:r>
              <a:rPr lang="en-US" dirty="0"/>
              <a:t>Leave current process using pen and paper</a:t>
            </a:r>
          </a:p>
          <a:p>
            <a:pPr lvl="1"/>
            <a:r>
              <a:rPr lang="en-US" dirty="0"/>
              <a:t>Poor system, not the solution</a:t>
            </a:r>
          </a:p>
          <a:p>
            <a:r>
              <a:rPr lang="en-US" sz="2400" dirty="0"/>
              <a:t>Purchase new software</a:t>
            </a:r>
          </a:p>
          <a:p>
            <a:pPr lvl="1"/>
            <a:r>
              <a:rPr lang="en-US" dirty="0"/>
              <a:t>Research and purchase prebuilt system</a:t>
            </a:r>
          </a:p>
          <a:p>
            <a:pPr lvl="1"/>
            <a:r>
              <a:rPr lang="en-US" dirty="0"/>
              <a:t>Many are overpriced or bloated</a:t>
            </a:r>
          </a:p>
          <a:p>
            <a:r>
              <a:rPr lang="en-US" sz="2400" dirty="0"/>
              <a:t>Hire Inventory Personnel</a:t>
            </a:r>
          </a:p>
          <a:p>
            <a:pPr lvl="1"/>
            <a:r>
              <a:rPr lang="en-US" dirty="0"/>
              <a:t>Hire a full-time employee to manage inventory</a:t>
            </a:r>
          </a:p>
          <a:p>
            <a:pPr lvl="1"/>
            <a:r>
              <a:rPr lang="en-US" dirty="0"/>
              <a:t>Extremely cost inefficient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78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463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</vt:lpstr>
      <vt:lpstr>Office Theme</vt:lpstr>
      <vt:lpstr>Inventory Management </vt:lpstr>
      <vt:lpstr>Executive Overview  </vt:lpstr>
      <vt:lpstr>Key Objectives</vt:lpstr>
      <vt:lpstr>Business Context</vt:lpstr>
      <vt:lpstr>Business Process</vt:lpstr>
      <vt:lpstr>Opportunities This Will Address</vt:lpstr>
      <vt:lpstr>Critical Success Factors</vt:lpstr>
      <vt:lpstr>Recommended Solution</vt:lpstr>
      <vt:lpstr>Alternative Solutions</vt:lpstr>
      <vt:lpstr>Costs and Benefits</vt:lpstr>
      <vt:lpstr>Assumptions</vt:lpstr>
      <vt:lpstr>Deliverables</vt:lpstr>
      <vt:lpstr>Final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</dc:title>
  <dc:creator>anahi barron</dc:creator>
  <cp:lastModifiedBy>anahi barron</cp:lastModifiedBy>
  <cp:revision>1</cp:revision>
  <dcterms:created xsi:type="dcterms:W3CDTF">2019-10-24T02:41:02Z</dcterms:created>
  <dcterms:modified xsi:type="dcterms:W3CDTF">2019-10-24T02:45:18Z</dcterms:modified>
</cp:coreProperties>
</file>