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 id="2147483814" r:id="rId2"/>
    <p:sldMasterId id="2147483826" r:id="rId3"/>
    <p:sldMasterId id="2147483838" r:id="rId4"/>
  </p:sldMasterIdLst>
  <p:notesMasterIdLst>
    <p:notesMasterId r:id="rId16"/>
  </p:notesMasterIdLst>
  <p:sldIdLst>
    <p:sldId id="285" r:id="rId5"/>
    <p:sldId id="382" r:id="rId6"/>
    <p:sldId id="278" r:id="rId7"/>
    <p:sldId id="279" r:id="rId8"/>
    <p:sldId id="280" r:id="rId9"/>
    <p:sldId id="287" r:id="rId10"/>
    <p:sldId id="283" r:id="rId11"/>
    <p:sldId id="270" r:id="rId12"/>
    <p:sldId id="271" r:id="rId13"/>
    <p:sldId id="272" r:id="rId14"/>
    <p:sldId id="27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1406" autoAdjust="0"/>
    <p:restoredTop sz="94660"/>
  </p:normalViewPr>
  <p:slideViewPr>
    <p:cSldViewPr>
      <p:cViewPr varScale="1">
        <p:scale>
          <a:sx n="81" d="100"/>
          <a:sy n="81" d="100"/>
        </p:scale>
        <p:origin x="39" y="237"/>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17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739768-A3D6-41E2-AB20-01BD9A82DB5D}" type="datetimeFigureOut">
              <a:rPr lang="en-US" smtClean="0"/>
              <a:t>11/20/2018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515F93-E58A-4C3E-A42A-945CCF3A7057}" type="slidenum">
              <a:rPr lang="en-US" smtClean="0"/>
              <a:t>‹#›</a:t>
            </a:fld>
            <a:endParaRPr lang="en-US"/>
          </a:p>
        </p:txBody>
      </p:sp>
    </p:spTree>
    <p:extLst>
      <p:ext uri="{BB962C8B-B14F-4D97-AF65-F5344CB8AC3E}">
        <p14:creationId xmlns:p14="http://schemas.microsoft.com/office/powerpoint/2010/main" val="1982368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1" y="1905000"/>
            <a:ext cx="9141620" cy="320040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350"/>
          </a:p>
        </p:txBody>
      </p:sp>
      <p:sp>
        <p:nvSpPr>
          <p:cNvPr id="10" name="Rectangle 9"/>
          <p:cNvSpPr/>
          <p:nvPr/>
        </p:nvSpPr>
        <p:spPr>
          <a:xfrm>
            <a:off x="-2" y="1795132"/>
            <a:ext cx="9141620"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350"/>
          </a:p>
        </p:txBody>
      </p:sp>
      <p:sp>
        <p:nvSpPr>
          <p:cNvPr id="11" name="Rectangle 10"/>
          <p:cNvSpPr/>
          <p:nvPr/>
        </p:nvSpPr>
        <p:spPr>
          <a:xfrm>
            <a:off x="-2" y="5142116"/>
            <a:ext cx="9141620"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350"/>
          </a:p>
        </p:txBody>
      </p:sp>
      <p:sp>
        <p:nvSpPr>
          <p:cNvPr id="2" name="Title 1"/>
          <p:cNvSpPr>
            <a:spLocks noGrp="1"/>
          </p:cNvSpPr>
          <p:nvPr>
            <p:ph type="ctrTitle"/>
          </p:nvPr>
        </p:nvSpPr>
        <p:spPr>
          <a:xfrm>
            <a:off x="971550" y="2079812"/>
            <a:ext cx="7200900" cy="1724092"/>
          </a:xfrm>
        </p:spPr>
        <p:txBody>
          <a:bodyPr anchor="b"/>
          <a:lstStyle>
            <a:lvl1pPr algn="ctr">
              <a:defRPr sz="4050"/>
            </a:lvl1pPr>
          </a:lstStyle>
          <a:p>
            <a:r>
              <a:rPr lang="en-US"/>
              <a:t>Click to edit Master title style</a:t>
            </a:r>
            <a:endParaRPr/>
          </a:p>
        </p:txBody>
      </p:sp>
      <p:sp>
        <p:nvSpPr>
          <p:cNvPr id="3" name="Subtitle 2"/>
          <p:cNvSpPr>
            <a:spLocks noGrp="1"/>
          </p:cNvSpPr>
          <p:nvPr>
            <p:ph type="subTitle" idx="1"/>
          </p:nvPr>
        </p:nvSpPr>
        <p:spPr>
          <a:xfrm>
            <a:off x="971550" y="3959352"/>
            <a:ext cx="7200900" cy="914400"/>
          </a:xfrm>
        </p:spPr>
        <p:txBody>
          <a:bodyPr>
            <a:normAutofit/>
          </a:bodyPr>
          <a:lstStyle>
            <a:lvl1pPr marL="0" indent="0" algn="ctr">
              <a:spcBef>
                <a:spcPts val="0"/>
              </a:spcBef>
              <a:buNone/>
              <a:defRPr sz="20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dirty="0"/>
              <a:t>Click to edit Master subtitle style</a:t>
            </a:r>
            <a:endParaRPr dirty="0"/>
          </a:p>
        </p:txBody>
      </p:sp>
      <p:sp useBgFill="1">
        <p:nvSpPr>
          <p:cNvPr id="8" name="TextBox 7"/>
          <p:cNvSpPr txBox="1"/>
          <p:nvPr userDrawn="1"/>
        </p:nvSpPr>
        <p:spPr>
          <a:xfrm>
            <a:off x="7219950" y="6257836"/>
            <a:ext cx="1905000" cy="600164"/>
          </a:xfrm>
          <a:prstGeom prst="rect">
            <a:avLst/>
          </a:prstGeom>
        </p:spPr>
        <p:txBody>
          <a:bodyPr wrap="square" rtlCol="0">
            <a:spAutoFit/>
          </a:bodyPr>
          <a:lstStyle/>
          <a:p>
            <a:pPr algn="r"/>
            <a:r>
              <a:rPr lang="en-US" sz="1100" dirty="0">
                <a:solidFill>
                  <a:schemeClr val="tx1"/>
                </a:solidFill>
              </a:rPr>
              <a:t>Slide deck by</a:t>
            </a:r>
          </a:p>
          <a:p>
            <a:pPr algn="r"/>
            <a:r>
              <a:rPr lang="en-US" sz="1100" dirty="0">
                <a:solidFill>
                  <a:schemeClr val="tx1"/>
                </a:solidFill>
              </a:rPr>
              <a:t>Dr.</a:t>
            </a:r>
            <a:r>
              <a:rPr lang="en-US" sz="1100" baseline="0" dirty="0">
                <a:solidFill>
                  <a:schemeClr val="tx1"/>
                </a:solidFill>
              </a:rPr>
              <a:t> Greg Reese</a:t>
            </a:r>
          </a:p>
          <a:p>
            <a:pPr algn="r"/>
            <a:r>
              <a:rPr lang="en-US" sz="1100" baseline="0" dirty="0">
                <a:solidFill>
                  <a:schemeClr val="tx1"/>
                </a:solidFill>
              </a:rPr>
              <a:t>Miami University</a:t>
            </a:r>
            <a:endParaRPr lang="en-US" sz="1100" dirty="0">
              <a:solidFill>
                <a:schemeClr val="tx1"/>
              </a:solidFill>
            </a:endParaRPr>
          </a:p>
        </p:txBody>
      </p:sp>
      <p:sp useBgFill="1">
        <p:nvSpPr>
          <p:cNvPr id="12" name="TextBox 11"/>
          <p:cNvSpPr txBox="1"/>
          <p:nvPr userDrawn="1"/>
        </p:nvSpPr>
        <p:spPr>
          <a:xfrm>
            <a:off x="0" y="6257836"/>
            <a:ext cx="3810000" cy="600164"/>
          </a:xfrm>
          <a:prstGeom prst="rect">
            <a:avLst/>
          </a:prstGeom>
        </p:spPr>
        <p:txBody>
          <a:bodyPr wrap="square" rtlCol="0">
            <a:spAutoFit/>
          </a:bodyPr>
          <a:lstStyle/>
          <a:p>
            <a:pPr algn="l"/>
            <a:r>
              <a:rPr lang="en-US" sz="1100" dirty="0">
                <a:solidFill>
                  <a:schemeClr val="tx1"/>
                </a:solidFill>
              </a:rPr>
              <a:t>MATLAB  An Introduction With Applications, 5</a:t>
            </a:r>
            <a:r>
              <a:rPr lang="en-US" sz="1100" baseline="30000" dirty="0">
                <a:solidFill>
                  <a:schemeClr val="tx1"/>
                </a:solidFill>
              </a:rPr>
              <a:t>th</a:t>
            </a:r>
            <a:r>
              <a:rPr lang="en-US" sz="1100" dirty="0">
                <a:solidFill>
                  <a:schemeClr val="tx1"/>
                </a:solidFill>
              </a:rPr>
              <a:t> Edition</a:t>
            </a:r>
          </a:p>
          <a:p>
            <a:pPr algn="l"/>
            <a:r>
              <a:rPr lang="en-US" sz="1100" dirty="0">
                <a:solidFill>
                  <a:schemeClr val="tx1"/>
                </a:solidFill>
              </a:rPr>
              <a:t>Dr.</a:t>
            </a:r>
            <a:r>
              <a:rPr lang="en-US" sz="1100" baseline="0" dirty="0">
                <a:solidFill>
                  <a:schemeClr val="tx1"/>
                </a:solidFill>
              </a:rPr>
              <a:t> Amos </a:t>
            </a:r>
            <a:r>
              <a:rPr lang="en-US" sz="1100" baseline="0" dirty="0" err="1">
                <a:solidFill>
                  <a:schemeClr val="tx1"/>
                </a:solidFill>
              </a:rPr>
              <a:t>Gilat</a:t>
            </a:r>
            <a:endParaRPr lang="en-US" sz="1100" baseline="0" dirty="0">
              <a:solidFill>
                <a:schemeClr val="tx1"/>
              </a:solidFill>
            </a:endParaRPr>
          </a:p>
          <a:p>
            <a:pPr algn="l"/>
            <a:r>
              <a:rPr lang="en-US" sz="1100" baseline="0" dirty="0">
                <a:solidFill>
                  <a:schemeClr val="tx1"/>
                </a:solidFill>
              </a:rPr>
              <a:t>The Ohio State University</a:t>
            </a:r>
            <a:endParaRPr lang="en-US" sz="1100" dirty="0">
              <a:solidFill>
                <a:schemeClr val="tx1"/>
              </a:solidFill>
            </a:endParaRPr>
          </a:p>
        </p:txBody>
      </p:sp>
    </p:spTree>
    <p:extLst>
      <p:ext uri="{BB962C8B-B14F-4D97-AF65-F5344CB8AC3E}">
        <p14:creationId xmlns:p14="http://schemas.microsoft.com/office/powerpoint/2010/main" val="178586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B3C6EEEF-4833-4DB3-92F6-9CA2A1B11C3A}" type="datetime1">
              <a:rPr lang="en-US" smtClean="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10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2F80A4C-F35D-48AE-B056-1387275DE94F}" type="datetime1">
              <a:rPr lang="en-US" smtClean="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5830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D07966-5D4C-43B1-8F2E-DE64C0CEBF5B}" type="datetime1">
              <a:rPr lang="en-US" smtClean="0"/>
              <a:t>11/20/2018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7996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89EEEB1-176A-431E-B30B-7F1165B11AB1}" type="datetimeFigureOut">
              <a:rPr lang="en-US" smtClean="0">
                <a:solidFill>
                  <a:prstClr val="black">
                    <a:tint val="75000"/>
                  </a:prstClr>
                </a:solidFill>
              </a:rPr>
              <a:pPr/>
              <a:t>11/20/2018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4EBF7A6-D3E9-478A-BBD1-FF8049C4F2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9474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9EEEB1-176A-431E-B30B-7F1165B11AB1}" type="datetimeFigureOut">
              <a:rPr lang="en-US" smtClean="0">
                <a:solidFill>
                  <a:prstClr val="black">
                    <a:tint val="75000"/>
                  </a:prstClr>
                </a:solidFill>
              </a:rPr>
              <a:pPr/>
              <a:t>11/20/2018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4EBF7A6-D3E9-478A-BBD1-FF8049C4F2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42064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9EEEB1-176A-431E-B30B-7F1165B11AB1}" type="datetimeFigureOut">
              <a:rPr lang="en-US" smtClean="0">
                <a:solidFill>
                  <a:prstClr val="black">
                    <a:tint val="75000"/>
                  </a:prstClr>
                </a:solidFill>
              </a:rPr>
              <a:pPr/>
              <a:t>11/20/2018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4EBF7A6-D3E9-478A-BBD1-FF8049C4F2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6452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89EEEB1-176A-431E-B30B-7F1165B11AB1}" type="datetimeFigureOut">
              <a:rPr lang="en-US" smtClean="0">
                <a:solidFill>
                  <a:prstClr val="black">
                    <a:tint val="75000"/>
                  </a:prstClr>
                </a:solidFill>
              </a:rPr>
              <a:pPr/>
              <a:t>11/20/2018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4EBF7A6-D3E9-478A-BBD1-FF8049C4F2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028577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89EEEB1-176A-431E-B30B-7F1165B11AB1}" type="datetimeFigureOut">
              <a:rPr lang="en-US" smtClean="0">
                <a:solidFill>
                  <a:prstClr val="black">
                    <a:tint val="75000"/>
                  </a:prstClr>
                </a:solidFill>
              </a:rPr>
              <a:pPr/>
              <a:t>11/20/2018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64EBF7A6-D3E9-478A-BBD1-FF8049C4F2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538841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89EEEB1-176A-431E-B30B-7F1165B11AB1}" type="datetimeFigureOut">
              <a:rPr lang="en-US" smtClean="0">
                <a:solidFill>
                  <a:prstClr val="black">
                    <a:tint val="75000"/>
                  </a:prstClr>
                </a:solidFill>
              </a:rPr>
              <a:pPr/>
              <a:t>11/20/2018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64EBF7A6-D3E9-478A-BBD1-FF8049C4F2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145312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9EEEB1-176A-431E-B30B-7F1165B11AB1}" type="datetimeFigureOut">
              <a:rPr lang="en-US" smtClean="0">
                <a:solidFill>
                  <a:prstClr val="black">
                    <a:tint val="75000"/>
                  </a:prstClr>
                </a:solidFill>
              </a:rPr>
              <a:pPr/>
              <a:t>11/20/2018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64EBF7A6-D3E9-478A-BBD1-FF8049C4F2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7439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rotWithShape="1">
          <a:gsLst>
            <a:gs pos="100000">
              <a:schemeClr val="accent1">
                <a:alpha val="80000"/>
              </a:schemeClr>
            </a:gs>
            <a:gs pos="0">
              <a:schemeClr val="accent1">
                <a:lumMod val="40000"/>
                <a:lumOff val="60000"/>
                <a:alpha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1550" y="4572000"/>
            <a:ext cx="7200900" cy="841248"/>
          </a:xfrm>
        </p:spPr>
        <p:txBody>
          <a:bodyPr anchor="t">
            <a:normAutofit/>
          </a:bodyPr>
          <a:lstStyle>
            <a:lvl1pPr marL="0" indent="0" algn="ctr">
              <a:spcBef>
                <a:spcPts val="0"/>
              </a:spcBef>
              <a:buNone/>
              <a:defRPr sz="2000">
                <a:solidFill>
                  <a:schemeClr val="tx1">
                    <a:lumMod val="90000"/>
                    <a:lumOff val="1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7" name="Title 6"/>
          <p:cNvSpPr>
            <a:spLocks noGrp="1"/>
          </p:cNvSpPr>
          <p:nvPr>
            <p:ph type="title"/>
          </p:nvPr>
        </p:nvSpPr>
        <p:spPr/>
        <p:txBody>
          <a:bodyPr>
            <a:normAutofit/>
          </a:bodyPr>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42175815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689EEEB1-176A-431E-B30B-7F1165B11AB1}" type="datetimeFigureOut">
              <a:rPr lang="en-US" smtClean="0">
                <a:solidFill>
                  <a:prstClr val="black">
                    <a:tint val="75000"/>
                  </a:prstClr>
                </a:solidFill>
              </a:rPr>
              <a:pPr/>
              <a:t>11/20/2018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4EBF7A6-D3E9-478A-BBD1-FF8049C4F2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808314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689EEEB1-176A-431E-B30B-7F1165B11AB1}" type="datetimeFigureOut">
              <a:rPr lang="en-US" smtClean="0">
                <a:solidFill>
                  <a:prstClr val="black">
                    <a:tint val="75000"/>
                  </a:prstClr>
                </a:solidFill>
              </a:rPr>
              <a:pPr/>
              <a:t>11/20/2018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4EBF7A6-D3E9-478A-BBD1-FF8049C4F2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224357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9EEEB1-176A-431E-B30B-7F1165B11AB1}" type="datetimeFigureOut">
              <a:rPr lang="en-US" smtClean="0">
                <a:solidFill>
                  <a:prstClr val="black">
                    <a:tint val="75000"/>
                  </a:prstClr>
                </a:solidFill>
              </a:rPr>
              <a:pPr/>
              <a:t>11/20/2018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4EBF7A6-D3E9-478A-BBD1-FF8049C4F2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366689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9EEEB1-176A-431E-B30B-7F1165B11AB1}" type="datetimeFigureOut">
              <a:rPr lang="en-US" smtClean="0">
                <a:solidFill>
                  <a:prstClr val="black">
                    <a:tint val="75000"/>
                  </a:prstClr>
                </a:solidFill>
              </a:rPr>
              <a:pPr/>
              <a:t>11/20/2018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4EBF7A6-D3E9-478A-BBD1-FF8049C4F2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47559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2"/>
            <a:ext cx="7848600" cy="1927225"/>
          </a:xfrm>
        </p:spPr>
        <p:txBody>
          <a:bodyPr anchor="b">
            <a:noAutofit/>
          </a:bodyPr>
          <a:lstStyle>
            <a:lvl1pPr>
              <a:defRPr sz="405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69C06D-4ED8-42C6-905D-CA84CA1B6CBF}" type="datetime2">
              <a:rPr lang="en-US" smtClean="0"/>
              <a:pPr/>
              <a:t>Tuesday, November 20, 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207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CB1CAA-32CD-4B55-B92A-B8F0843CACF4}" type="datetime2">
              <a:rPr lang="en-US" smtClean="0"/>
              <a:pPr/>
              <a:t>Tuesday, November 20, 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dirty="0"/>
          </a:p>
        </p:txBody>
      </p:sp>
    </p:spTree>
    <p:extLst>
      <p:ext uri="{BB962C8B-B14F-4D97-AF65-F5344CB8AC3E}">
        <p14:creationId xmlns:p14="http://schemas.microsoft.com/office/powerpoint/2010/main" val="2331752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1"/>
            <a:ext cx="7772400" cy="2200275"/>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6"/>
            <a:ext cx="7772400" cy="1500187"/>
          </a:xfrm>
        </p:spPr>
        <p:txBody>
          <a:bodyPr anchor="t">
            <a:normAutofit/>
          </a:bodyPr>
          <a:lstStyle>
            <a:lvl1pPr marL="0" indent="0">
              <a:buNone/>
              <a:defRPr sz="1800">
                <a:solidFill>
                  <a:schemeClr val="tx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D8CDC4-3D19-4983-B478-82F6B8E5AB66}" type="datetime2">
              <a:rPr lang="en-US" smtClean="0"/>
              <a:pPr/>
              <a:t>Tuesday, November 20, 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68070"/>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B82477-D5D3-4181-8C11-75D0F2433A87}" type="datetime2">
              <a:rPr lang="en-US" smtClean="0"/>
              <a:pPr/>
              <a:t>Tuesday, November 20, 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789C0F2-17E0-497A-9BBE-0C73201AAFE3}" type="slidenum">
              <a:rPr lang="en-US" smtClean="0"/>
              <a:pPr/>
              <a:t>‹#›</a:t>
            </a:fld>
            <a:endParaRPr lang="en-US" dirty="0"/>
          </a:p>
        </p:txBody>
      </p:sp>
    </p:spTree>
    <p:extLst>
      <p:ext uri="{BB962C8B-B14F-4D97-AF65-F5344CB8AC3E}">
        <p14:creationId xmlns:p14="http://schemas.microsoft.com/office/powerpoint/2010/main" val="31112929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1500" b="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1500" b="0" kern="1200" dirty="0" smtClean="0">
                <a:solidFill>
                  <a:schemeClr val="tx2"/>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3E253B-1893-4367-8BAE-DF4BC10DC578}" type="datetime2">
              <a:rPr lang="en-US" smtClean="0"/>
              <a:pPr/>
              <a:t>Tuesday, November 20, 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89C0F2-17E0-497A-9BBE-0C73201AAFE3}" type="slidenum">
              <a:rPr lang="en-US" smtClean="0"/>
              <a:pPr/>
              <a:t>‹#›</a:t>
            </a:fld>
            <a:endParaRPr lang="en-US" dirty="0"/>
          </a:p>
        </p:txBody>
      </p:sp>
      <p:cxnSp>
        <p:nvCxnSpPr>
          <p:cNvPr id="11" name="Straight Connector 10"/>
          <p:cNvCxnSpPr/>
          <p:nvPr/>
        </p:nvCxnSpPr>
        <p:spPr>
          <a:xfrm rot="5400000">
            <a:off x="2217817" y="4045824"/>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95204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62300D-25B3-4603-86C9-4CB776489F00}" type="datetime2">
              <a:rPr lang="en-US" smtClean="0"/>
              <a:pPr/>
              <a:t>Tuesday, November 20, 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89C0F2-17E0-497A-9BBE-0C73201AAFE3}" type="slidenum">
              <a:rPr lang="en-US" smtClean="0"/>
              <a:pPr/>
              <a:t>‹#›</a:t>
            </a:fld>
            <a:endParaRPr lang="en-US" dirty="0"/>
          </a:p>
        </p:txBody>
      </p:sp>
    </p:spTree>
    <p:extLst>
      <p:ext uri="{BB962C8B-B14F-4D97-AF65-F5344CB8AC3E}">
        <p14:creationId xmlns:p14="http://schemas.microsoft.com/office/powerpoint/2010/main" val="2512419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6B95CA5D-75DF-4471-89C2-CB0DEBDB379B}" type="datetime1">
              <a:rPr lang="en-US" smtClean="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1865151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314AD9-FCC8-48B7-B85B-012A91320DFF}" type="datetime2">
              <a:rPr lang="en-US" smtClean="0"/>
              <a:pPr/>
              <a:t>Tuesday, November 20, 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789C0F2-17E0-497A-9BBE-0C73201AAFE3}" type="slidenum">
              <a:rPr lang="en-US" smtClean="0"/>
              <a:pPr/>
              <a:t>‹#›</a:t>
            </a:fld>
            <a:endParaRPr lang="en-US" dirty="0"/>
          </a:p>
        </p:txBody>
      </p:sp>
    </p:spTree>
    <p:extLst>
      <p:ext uri="{BB962C8B-B14F-4D97-AF65-F5344CB8AC3E}">
        <p14:creationId xmlns:p14="http://schemas.microsoft.com/office/powerpoint/2010/main" val="35834625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4"/>
            <a:ext cx="2139696" cy="4243615"/>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182DC50-D5DB-4F94-B367-9876CD2C4012}" type="datetime2">
              <a:rPr lang="en-US" smtClean="0"/>
              <a:pPr/>
              <a:t>Tuesday, November 20, 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789C0F2-17E0-497A-9BBE-0C73201AAFE3}" type="slidenum">
              <a:rPr lang="en-US" smtClean="0"/>
              <a:pPr/>
              <a:t>‹#›</a:t>
            </a:fld>
            <a:endParaRPr lang="en-US" dirty="0"/>
          </a:p>
        </p:txBody>
      </p:sp>
      <p:cxnSp>
        <p:nvCxnSpPr>
          <p:cNvPr id="9" name="Straight Connector 8"/>
          <p:cNvCxnSpPr/>
          <p:nvPr/>
        </p:nvCxnSpPr>
        <p:spPr>
          <a:xfrm rot="5400000">
            <a:off x="-13116" y="3580207"/>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49241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792480"/>
            <a:ext cx="2142680" cy="1264920"/>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92EB412-E790-42EA-81FE-2925D3A43D91}" type="datetime2">
              <a:rPr lang="en-US" smtClean="0"/>
              <a:pPr/>
              <a:t>Tuesday, November 20, 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789C0F2-17E0-497A-9BBE-0C73201AAFE3}" type="slidenum">
              <a:rPr lang="en-US" smtClean="0"/>
              <a:pPr/>
              <a:t>‹#›</a:t>
            </a:fld>
            <a:endParaRPr lang="en-US" dirty="0"/>
          </a:p>
        </p:txBody>
      </p:sp>
    </p:spTree>
    <p:extLst>
      <p:ext uri="{BB962C8B-B14F-4D97-AF65-F5344CB8AC3E}">
        <p14:creationId xmlns:p14="http://schemas.microsoft.com/office/powerpoint/2010/main" val="23028165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6EEE0E-EDB0-4D84-86B0-50833DF22902}" type="datetime2">
              <a:rPr lang="en-US" smtClean="0"/>
              <a:pPr/>
              <a:t>Tuesday, November 20,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extLst>
      <p:ext uri="{BB962C8B-B14F-4D97-AF65-F5344CB8AC3E}">
        <p14:creationId xmlns:p14="http://schemas.microsoft.com/office/powerpoint/2010/main" val="22859956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14372C-B5AB-4C39-B273-B99224EB4DD5}" type="datetime2">
              <a:rPr lang="en-US" smtClean="0"/>
              <a:pPr/>
              <a:t>Tuesday, November 20,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extLst>
      <p:ext uri="{BB962C8B-B14F-4D97-AF65-F5344CB8AC3E}">
        <p14:creationId xmlns:p14="http://schemas.microsoft.com/office/powerpoint/2010/main" val="81187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166"/>
            <a:ext cx="6858000" cy="2387203"/>
          </a:xfrm>
        </p:spPr>
        <p:txBody>
          <a:bodyPr anchor="b"/>
          <a:lstStyle>
            <a:lvl1pPr algn="ctr">
              <a:defRPr sz="4219"/>
            </a:lvl1pPr>
          </a:lstStyle>
          <a:p>
            <a:r>
              <a:rPr lang="en-US"/>
              <a:t>Click to edit Master title style</a:t>
            </a:r>
          </a:p>
        </p:txBody>
      </p:sp>
      <p:sp>
        <p:nvSpPr>
          <p:cNvPr id="3" name="Subtitle 2"/>
          <p:cNvSpPr>
            <a:spLocks noGrp="1"/>
          </p:cNvSpPr>
          <p:nvPr>
            <p:ph type="subTitle" idx="1"/>
          </p:nvPr>
        </p:nvSpPr>
        <p:spPr>
          <a:xfrm>
            <a:off x="1143000" y="3601640"/>
            <a:ext cx="6858000" cy="1656458"/>
          </a:xfrm>
        </p:spPr>
        <p:txBody>
          <a:bodyPr/>
          <a:lstStyle>
            <a:lvl1pPr marL="0" indent="0" algn="ctr">
              <a:buNone/>
              <a:defRPr sz="1688"/>
            </a:lvl1pPr>
            <a:lvl2pPr marL="321469" indent="0" algn="ctr">
              <a:buNone/>
              <a:defRPr sz="1406"/>
            </a:lvl2pPr>
            <a:lvl3pPr marL="642938" indent="0" algn="ctr">
              <a:buNone/>
              <a:defRPr sz="1266"/>
            </a:lvl3pPr>
            <a:lvl4pPr marL="964406" indent="0" algn="ctr">
              <a:buNone/>
              <a:defRPr sz="1125"/>
            </a:lvl4pPr>
            <a:lvl5pPr marL="1285875" indent="0" algn="ctr">
              <a:buNone/>
              <a:defRPr sz="1125"/>
            </a:lvl5pPr>
            <a:lvl6pPr marL="1607344" indent="0" algn="ctr">
              <a:buNone/>
              <a:defRPr sz="1125"/>
            </a:lvl6pPr>
            <a:lvl7pPr marL="1928813" indent="0" algn="ctr">
              <a:buNone/>
              <a:defRPr sz="1125"/>
            </a:lvl7pPr>
            <a:lvl8pPr marL="2250281" indent="0" algn="ctr">
              <a:buNone/>
              <a:defRPr sz="1125"/>
            </a:lvl8pPr>
            <a:lvl9pPr marL="2571750" indent="0" algn="ctr">
              <a:buNone/>
              <a:defRPr sz="1125"/>
            </a:lvl9pPr>
          </a:lstStyle>
          <a:p>
            <a:r>
              <a:rPr lang="en-US"/>
              <a:t>Click to edit Master subtitle style</a:t>
            </a:r>
          </a:p>
        </p:txBody>
      </p:sp>
    </p:spTree>
    <p:extLst>
      <p:ext uri="{BB962C8B-B14F-4D97-AF65-F5344CB8AC3E}">
        <p14:creationId xmlns:p14="http://schemas.microsoft.com/office/powerpoint/2010/main" val="2481105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51908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4418" y="1710038"/>
            <a:ext cx="7886095" cy="2853035"/>
          </a:xfrm>
        </p:spPr>
        <p:txBody>
          <a:bodyPr anchor="b"/>
          <a:lstStyle>
            <a:lvl1pPr>
              <a:defRPr sz="4219"/>
            </a:lvl1pPr>
          </a:lstStyle>
          <a:p>
            <a:r>
              <a:rPr lang="en-US"/>
              <a:t>Click to edit Master title style</a:t>
            </a:r>
          </a:p>
        </p:txBody>
      </p:sp>
      <p:sp>
        <p:nvSpPr>
          <p:cNvPr id="3" name="Text Placeholder 2"/>
          <p:cNvSpPr>
            <a:spLocks noGrp="1"/>
          </p:cNvSpPr>
          <p:nvPr>
            <p:ph type="body" idx="1"/>
          </p:nvPr>
        </p:nvSpPr>
        <p:spPr>
          <a:xfrm>
            <a:off x="624418" y="4589859"/>
            <a:ext cx="7886095" cy="1500188"/>
          </a:xfrm>
        </p:spPr>
        <p:txBody>
          <a:bodyPr/>
          <a:lstStyle>
            <a:lvl1pPr marL="0" indent="0">
              <a:buNone/>
              <a:defRPr sz="1688"/>
            </a:lvl1pPr>
            <a:lvl2pPr marL="321469" indent="0">
              <a:buNone/>
              <a:defRPr sz="1406"/>
            </a:lvl2pPr>
            <a:lvl3pPr marL="642938" indent="0">
              <a:buNone/>
              <a:defRPr sz="1266"/>
            </a:lvl3pPr>
            <a:lvl4pPr marL="964406" indent="0">
              <a:buNone/>
              <a:defRPr sz="1125"/>
            </a:lvl4pPr>
            <a:lvl5pPr marL="1285875" indent="0">
              <a:buNone/>
              <a:defRPr sz="1125"/>
            </a:lvl5pPr>
            <a:lvl6pPr marL="1607344" indent="0">
              <a:buNone/>
              <a:defRPr sz="1125"/>
            </a:lvl6pPr>
            <a:lvl7pPr marL="1928813" indent="0">
              <a:buNone/>
              <a:defRPr sz="1125"/>
            </a:lvl7pPr>
            <a:lvl8pPr marL="2250281" indent="0">
              <a:buNone/>
              <a:defRPr sz="1125"/>
            </a:lvl8pPr>
            <a:lvl9pPr marL="2571750" indent="0">
              <a:buNone/>
              <a:defRPr sz="1125"/>
            </a:lvl9pPr>
          </a:lstStyle>
          <a:p>
            <a:pPr lvl="0"/>
            <a:r>
              <a:rPr lang="en-US"/>
              <a:t>Click to edit Master text styles</a:t>
            </a:r>
          </a:p>
        </p:txBody>
      </p:sp>
    </p:spTree>
    <p:extLst>
      <p:ext uri="{BB962C8B-B14F-4D97-AF65-F5344CB8AC3E}">
        <p14:creationId xmlns:p14="http://schemas.microsoft.com/office/powerpoint/2010/main" val="34461059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7714" y="1599904"/>
            <a:ext cx="4281714" cy="5043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4572" y="1599904"/>
            <a:ext cx="4281714" cy="5043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115168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466" y="364629"/>
            <a:ext cx="7886095" cy="1326058"/>
          </a:xfrm>
        </p:spPr>
        <p:txBody>
          <a:bodyPr/>
          <a:lstStyle/>
          <a:p>
            <a:r>
              <a:rPr lang="en-US"/>
              <a:t>Click to edit Master title style</a:t>
            </a:r>
          </a:p>
        </p:txBody>
      </p:sp>
      <p:sp>
        <p:nvSpPr>
          <p:cNvPr id="3" name="Text Placeholder 2"/>
          <p:cNvSpPr>
            <a:spLocks noGrp="1"/>
          </p:cNvSpPr>
          <p:nvPr>
            <p:ph type="body" idx="1"/>
          </p:nvPr>
        </p:nvSpPr>
        <p:spPr>
          <a:xfrm>
            <a:off x="630466" y="1681758"/>
            <a:ext cx="3867452" cy="823020"/>
          </a:xfrm>
        </p:spPr>
        <p:txBody>
          <a:bodyPr anchor="b"/>
          <a:lstStyle>
            <a:lvl1pPr marL="0" indent="0">
              <a:buNone/>
              <a:defRPr sz="1688" b="1"/>
            </a:lvl1pPr>
            <a:lvl2pPr marL="321469" indent="0">
              <a:buNone/>
              <a:defRPr sz="1406" b="1"/>
            </a:lvl2pPr>
            <a:lvl3pPr marL="642938" indent="0">
              <a:buNone/>
              <a:defRPr sz="1266" b="1"/>
            </a:lvl3pPr>
            <a:lvl4pPr marL="964406" indent="0">
              <a:buNone/>
              <a:defRPr sz="1125" b="1"/>
            </a:lvl4pPr>
            <a:lvl5pPr marL="1285875" indent="0">
              <a:buNone/>
              <a:defRPr sz="1125" b="1"/>
            </a:lvl5pPr>
            <a:lvl6pPr marL="1607344" indent="0">
              <a:buNone/>
              <a:defRPr sz="1125" b="1"/>
            </a:lvl6pPr>
            <a:lvl7pPr marL="1928813" indent="0">
              <a:buNone/>
              <a:defRPr sz="1125" b="1"/>
            </a:lvl7pPr>
            <a:lvl8pPr marL="2250281" indent="0">
              <a:buNone/>
              <a:defRPr sz="1125" b="1"/>
            </a:lvl8pPr>
            <a:lvl9pPr marL="2571750" indent="0">
              <a:buNone/>
              <a:defRPr sz="1125" b="1"/>
            </a:lvl9pPr>
          </a:lstStyle>
          <a:p>
            <a:pPr lvl="0"/>
            <a:r>
              <a:rPr lang="en-US"/>
              <a:t>Click to edit Master text styles</a:t>
            </a:r>
          </a:p>
        </p:txBody>
      </p:sp>
      <p:sp>
        <p:nvSpPr>
          <p:cNvPr id="4" name="Content Placeholder 3"/>
          <p:cNvSpPr>
            <a:spLocks noGrp="1"/>
          </p:cNvSpPr>
          <p:nvPr>
            <p:ph sz="half" idx="2"/>
          </p:nvPr>
        </p:nvSpPr>
        <p:spPr>
          <a:xfrm>
            <a:off x="630466" y="2504778"/>
            <a:ext cx="3867452" cy="36849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453" y="1681758"/>
            <a:ext cx="3887108" cy="823020"/>
          </a:xfrm>
        </p:spPr>
        <p:txBody>
          <a:bodyPr anchor="b"/>
          <a:lstStyle>
            <a:lvl1pPr marL="0" indent="0">
              <a:buNone/>
              <a:defRPr sz="1688" b="1"/>
            </a:lvl1pPr>
            <a:lvl2pPr marL="321469" indent="0">
              <a:buNone/>
              <a:defRPr sz="1406" b="1"/>
            </a:lvl2pPr>
            <a:lvl3pPr marL="642938" indent="0">
              <a:buNone/>
              <a:defRPr sz="1266" b="1"/>
            </a:lvl3pPr>
            <a:lvl4pPr marL="964406" indent="0">
              <a:buNone/>
              <a:defRPr sz="1125" b="1"/>
            </a:lvl4pPr>
            <a:lvl5pPr marL="1285875" indent="0">
              <a:buNone/>
              <a:defRPr sz="1125" b="1"/>
            </a:lvl5pPr>
            <a:lvl6pPr marL="1607344" indent="0">
              <a:buNone/>
              <a:defRPr sz="1125" b="1"/>
            </a:lvl6pPr>
            <a:lvl7pPr marL="1928813" indent="0">
              <a:buNone/>
              <a:defRPr sz="1125" b="1"/>
            </a:lvl7pPr>
            <a:lvl8pPr marL="2250281" indent="0">
              <a:buNone/>
              <a:defRPr sz="1125" b="1"/>
            </a:lvl8pPr>
            <a:lvl9pPr marL="2571750" indent="0">
              <a:buNone/>
              <a:defRPr sz="1125" b="1"/>
            </a:lvl9pPr>
          </a:lstStyle>
          <a:p>
            <a:pPr lvl="0"/>
            <a:r>
              <a:rPr lang="en-US"/>
              <a:t>Click to edit Master text styles</a:t>
            </a:r>
          </a:p>
        </p:txBody>
      </p:sp>
      <p:sp>
        <p:nvSpPr>
          <p:cNvPr id="6" name="Content Placeholder 5"/>
          <p:cNvSpPr>
            <a:spLocks noGrp="1"/>
          </p:cNvSpPr>
          <p:nvPr>
            <p:ph sz="quarter" idx="4"/>
          </p:nvPr>
        </p:nvSpPr>
        <p:spPr>
          <a:xfrm>
            <a:off x="4629453" y="2504778"/>
            <a:ext cx="3887108" cy="36849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0268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05840" y="1901952"/>
            <a:ext cx="3429000" cy="4123944"/>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09160" y="1901952"/>
            <a:ext cx="3429000" cy="4123944"/>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45A1683-C35C-4ADB-A081-EF9D06F3B104}" type="datetime1">
              <a:rPr lang="en-US" smtClean="0"/>
              <a:t>11/20/2018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1485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44988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99738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465" y="456903"/>
            <a:ext cx="2948214" cy="1599902"/>
          </a:xfrm>
        </p:spPr>
        <p:txBody>
          <a:bodyPr anchor="b"/>
          <a:lstStyle>
            <a:lvl1pPr>
              <a:defRPr sz="2250"/>
            </a:lvl1pPr>
          </a:lstStyle>
          <a:p>
            <a:r>
              <a:rPr lang="en-US"/>
              <a:t>Click to edit Master title style</a:t>
            </a:r>
          </a:p>
        </p:txBody>
      </p:sp>
      <p:sp>
        <p:nvSpPr>
          <p:cNvPr id="3" name="Content Placeholder 2"/>
          <p:cNvSpPr>
            <a:spLocks noGrp="1"/>
          </p:cNvSpPr>
          <p:nvPr>
            <p:ph idx="1"/>
          </p:nvPr>
        </p:nvSpPr>
        <p:spPr>
          <a:xfrm>
            <a:off x="3887108" y="986733"/>
            <a:ext cx="4629452" cy="4874121"/>
          </a:xfrm>
        </p:spPr>
        <p:txBody>
          <a:bodyPr/>
          <a:lstStyle>
            <a:lvl1pPr>
              <a:defRPr sz="2250"/>
            </a:lvl1pPr>
            <a:lvl2pPr>
              <a:defRPr sz="1969"/>
            </a:lvl2pPr>
            <a:lvl3pPr>
              <a:defRPr sz="1688"/>
            </a:lvl3pPr>
            <a:lvl4pPr>
              <a:defRPr sz="1406"/>
            </a:lvl4pPr>
            <a:lvl5pPr>
              <a:defRPr sz="1406"/>
            </a:lvl5pPr>
            <a:lvl6pPr>
              <a:defRPr sz="1406"/>
            </a:lvl6pPr>
            <a:lvl7pPr>
              <a:defRPr sz="1406"/>
            </a:lvl7pPr>
            <a:lvl8pPr>
              <a:defRPr sz="1406"/>
            </a:lvl8pPr>
            <a:lvl9pPr>
              <a:defRPr sz="14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465" y="2056807"/>
            <a:ext cx="2948214" cy="3811489"/>
          </a:xfrm>
        </p:spPr>
        <p:txBody>
          <a:bodyPr/>
          <a:lstStyle>
            <a:lvl1pPr marL="0" indent="0">
              <a:buNone/>
              <a:defRPr sz="1125"/>
            </a:lvl1pPr>
            <a:lvl2pPr marL="321469" indent="0">
              <a:buNone/>
              <a:defRPr sz="985"/>
            </a:lvl2pPr>
            <a:lvl3pPr marL="642938" indent="0">
              <a:buNone/>
              <a:defRPr sz="844"/>
            </a:lvl3pPr>
            <a:lvl4pPr marL="964406" indent="0">
              <a:buNone/>
              <a:defRPr sz="704"/>
            </a:lvl4pPr>
            <a:lvl5pPr marL="1285875" indent="0">
              <a:buNone/>
              <a:defRPr sz="704"/>
            </a:lvl5pPr>
            <a:lvl6pPr marL="1607344" indent="0">
              <a:buNone/>
              <a:defRPr sz="704"/>
            </a:lvl6pPr>
            <a:lvl7pPr marL="1928813" indent="0">
              <a:buNone/>
              <a:defRPr sz="704"/>
            </a:lvl7pPr>
            <a:lvl8pPr marL="2250281" indent="0">
              <a:buNone/>
              <a:defRPr sz="704"/>
            </a:lvl8pPr>
            <a:lvl9pPr marL="2571750" indent="0">
              <a:buNone/>
              <a:defRPr sz="704"/>
            </a:lvl9pPr>
          </a:lstStyle>
          <a:p>
            <a:pPr lvl="0"/>
            <a:r>
              <a:rPr lang="en-US"/>
              <a:t>Click to edit Master text styles</a:t>
            </a:r>
          </a:p>
        </p:txBody>
      </p:sp>
    </p:spTree>
    <p:extLst>
      <p:ext uri="{BB962C8B-B14F-4D97-AF65-F5344CB8AC3E}">
        <p14:creationId xmlns:p14="http://schemas.microsoft.com/office/powerpoint/2010/main" val="15698622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465" y="456903"/>
            <a:ext cx="2948214" cy="1599902"/>
          </a:xfrm>
        </p:spPr>
        <p:txBody>
          <a:bodyPr anchor="b"/>
          <a:lstStyle>
            <a:lvl1pPr>
              <a:defRPr sz="2250"/>
            </a:lvl1pPr>
          </a:lstStyle>
          <a:p>
            <a:r>
              <a:rPr lang="en-US"/>
              <a:t>Click to edit Master title style</a:t>
            </a:r>
          </a:p>
        </p:txBody>
      </p:sp>
      <p:sp>
        <p:nvSpPr>
          <p:cNvPr id="3" name="Picture Placeholder 2"/>
          <p:cNvSpPr>
            <a:spLocks noGrp="1"/>
          </p:cNvSpPr>
          <p:nvPr>
            <p:ph type="pic" idx="1"/>
          </p:nvPr>
        </p:nvSpPr>
        <p:spPr>
          <a:xfrm>
            <a:off x="3887108" y="986733"/>
            <a:ext cx="4629452" cy="4874121"/>
          </a:xfrm>
        </p:spPr>
        <p:txBody>
          <a:bodyPr/>
          <a:lstStyle>
            <a:lvl1pPr marL="0" indent="0">
              <a:buNone/>
              <a:defRPr sz="2250"/>
            </a:lvl1pPr>
            <a:lvl2pPr marL="321469" indent="0">
              <a:buNone/>
              <a:defRPr sz="1969"/>
            </a:lvl2pPr>
            <a:lvl3pPr marL="642938" indent="0">
              <a:buNone/>
              <a:defRPr sz="1688"/>
            </a:lvl3pPr>
            <a:lvl4pPr marL="964406" indent="0">
              <a:buNone/>
              <a:defRPr sz="1406"/>
            </a:lvl4pPr>
            <a:lvl5pPr marL="1285875" indent="0">
              <a:buNone/>
              <a:defRPr sz="1406"/>
            </a:lvl5pPr>
            <a:lvl6pPr marL="1607344" indent="0">
              <a:buNone/>
              <a:defRPr sz="1406"/>
            </a:lvl6pPr>
            <a:lvl7pPr marL="1928813" indent="0">
              <a:buNone/>
              <a:defRPr sz="1406"/>
            </a:lvl7pPr>
            <a:lvl8pPr marL="2250281" indent="0">
              <a:buNone/>
              <a:defRPr sz="1406"/>
            </a:lvl8pPr>
            <a:lvl9pPr marL="2571750" indent="0">
              <a:buNone/>
              <a:defRPr sz="1406"/>
            </a:lvl9pPr>
          </a:lstStyle>
          <a:p>
            <a:pPr lvl="0"/>
            <a:endParaRPr lang="en-US" noProof="0"/>
          </a:p>
        </p:txBody>
      </p:sp>
      <p:sp>
        <p:nvSpPr>
          <p:cNvPr id="4" name="Text Placeholder 3"/>
          <p:cNvSpPr>
            <a:spLocks noGrp="1"/>
          </p:cNvSpPr>
          <p:nvPr>
            <p:ph type="body" sz="half" idx="2"/>
          </p:nvPr>
        </p:nvSpPr>
        <p:spPr>
          <a:xfrm>
            <a:off x="630465" y="2056807"/>
            <a:ext cx="2948214" cy="3811489"/>
          </a:xfrm>
        </p:spPr>
        <p:txBody>
          <a:bodyPr/>
          <a:lstStyle>
            <a:lvl1pPr marL="0" indent="0">
              <a:buNone/>
              <a:defRPr sz="1125"/>
            </a:lvl1pPr>
            <a:lvl2pPr marL="321469" indent="0">
              <a:buNone/>
              <a:defRPr sz="985"/>
            </a:lvl2pPr>
            <a:lvl3pPr marL="642938" indent="0">
              <a:buNone/>
              <a:defRPr sz="844"/>
            </a:lvl3pPr>
            <a:lvl4pPr marL="964406" indent="0">
              <a:buNone/>
              <a:defRPr sz="704"/>
            </a:lvl4pPr>
            <a:lvl5pPr marL="1285875" indent="0">
              <a:buNone/>
              <a:defRPr sz="704"/>
            </a:lvl5pPr>
            <a:lvl6pPr marL="1607344" indent="0">
              <a:buNone/>
              <a:defRPr sz="704"/>
            </a:lvl6pPr>
            <a:lvl7pPr marL="1928813" indent="0">
              <a:buNone/>
              <a:defRPr sz="704"/>
            </a:lvl7pPr>
            <a:lvl8pPr marL="2250281" indent="0">
              <a:buNone/>
              <a:defRPr sz="704"/>
            </a:lvl8pPr>
            <a:lvl9pPr marL="2571750" indent="0">
              <a:buNone/>
              <a:defRPr sz="704"/>
            </a:lvl9pPr>
          </a:lstStyle>
          <a:p>
            <a:pPr lvl="0"/>
            <a:r>
              <a:rPr lang="en-US"/>
              <a:t>Click to edit Master text styles</a:t>
            </a:r>
          </a:p>
        </p:txBody>
      </p:sp>
    </p:spTree>
    <p:extLst>
      <p:ext uri="{BB962C8B-B14F-4D97-AF65-F5344CB8AC3E}">
        <p14:creationId xmlns:p14="http://schemas.microsoft.com/office/powerpoint/2010/main" val="28103870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084203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144" y="275335"/>
            <a:ext cx="2177143" cy="636835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7714" y="275335"/>
            <a:ext cx="6386286" cy="636835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39711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05840" y="1837464"/>
            <a:ext cx="3429000" cy="766588"/>
          </a:xfrm>
        </p:spPr>
        <p:txBody>
          <a:bodyPr anchor="ctr">
            <a:normAutofit/>
          </a:bodyPr>
          <a:lstStyle>
            <a:lvl1pPr marL="0" indent="0">
              <a:spcBef>
                <a:spcPts val="0"/>
              </a:spcBef>
              <a:buNone/>
              <a:defRPr sz="165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05840" y="2740733"/>
            <a:ext cx="3429000" cy="3288847"/>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09160" y="1837464"/>
            <a:ext cx="3429000" cy="766588"/>
          </a:xfrm>
        </p:spPr>
        <p:txBody>
          <a:bodyPr anchor="ctr">
            <a:normAutofit/>
          </a:bodyPr>
          <a:lstStyle>
            <a:lvl1pPr marL="0" indent="0">
              <a:spcBef>
                <a:spcPts val="0"/>
              </a:spcBef>
              <a:buNone/>
              <a:defRPr sz="165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09160" y="2740733"/>
            <a:ext cx="3429000" cy="3288847"/>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90A8A80-4E74-4D26-A6E8-19CBF5F7B59A}" type="datetime1">
              <a:rPr lang="en-US" smtClean="0"/>
              <a:t>11/20/2018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8085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C86B910-24E1-4229-A919-96D90AC1D42D}" type="datetime1">
              <a:rPr lang="en-US" smtClean="0"/>
              <a:t>11/20/2018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999C45-2BB5-48D5-8EB6-5071954E6733}" type="slidenum">
              <a:rPr lang="en-US" smtClean="0"/>
              <a:t>‹#›</a:t>
            </a:fld>
            <a:endParaRPr lang="en-US"/>
          </a:p>
        </p:txBody>
      </p:sp>
    </p:spTree>
    <p:extLst>
      <p:ext uri="{BB962C8B-B14F-4D97-AF65-F5344CB8AC3E}">
        <p14:creationId xmlns:p14="http://schemas.microsoft.com/office/powerpoint/2010/main" val="416679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p:cNvGrpSpPr/>
          <p:nvPr/>
        </p:nvGrpSpPr>
        <p:grpSpPr>
          <a:xfrm flipV="1">
            <a:off x="1189" y="0"/>
            <a:ext cx="9141620" cy="377952"/>
            <a:chOff x="-1" y="6480048"/>
            <a:chExt cx="12188827" cy="377952"/>
          </a:xfrm>
        </p:grpSpPr>
        <p:sp>
          <p:nvSpPr>
            <p:cNvPr id="6" name="Rectangle 5"/>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350"/>
            </a:p>
          </p:txBody>
        </p:sp>
        <p:sp>
          <p:nvSpPr>
            <p:cNvPr id="7" name="Rectangle 6"/>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350"/>
            </a:p>
          </p:txBody>
        </p:sp>
      </p:grpSp>
      <p:sp>
        <p:nvSpPr>
          <p:cNvPr id="2" name="Date Placeholder 1"/>
          <p:cNvSpPr>
            <a:spLocks noGrp="1"/>
          </p:cNvSpPr>
          <p:nvPr>
            <p:ph type="dt" sz="half" idx="10"/>
          </p:nvPr>
        </p:nvSpPr>
        <p:spPr/>
        <p:txBody>
          <a:bodyPr/>
          <a:lstStyle/>
          <a:p>
            <a:fld id="{9A03B420-A470-4CF7-9D2F-0D5B6C66A911}" type="datetime1">
              <a:rPr lang="en-US" smtClean="0"/>
              <a:t>11/20/2018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999C45-2BB5-48D5-8EB6-5071954E6733}" type="slidenum">
              <a:rPr lang="en-US" smtClean="0"/>
              <a:t>‹#›</a:t>
            </a:fld>
            <a:endParaRPr lang="en-US"/>
          </a:p>
        </p:txBody>
      </p:sp>
    </p:spTree>
    <p:extLst>
      <p:ext uri="{BB962C8B-B14F-4D97-AF65-F5344CB8AC3E}">
        <p14:creationId xmlns:p14="http://schemas.microsoft.com/office/powerpoint/2010/main" val="3215735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flipV="1">
            <a:off x="1189" y="0"/>
            <a:ext cx="9141620" cy="377952"/>
            <a:chOff x="-1" y="6480048"/>
            <a:chExt cx="12188827" cy="377952"/>
          </a:xfrm>
        </p:grpSpPr>
        <p:sp>
          <p:nvSpPr>
            <p:cNvPr id="9" name="Rectangle 8"/>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350"/>
            </a:p>
          </p:txBody>
        </p:sp>
        <p:sp>
          <p:nvSpPr>
            <p:cNvPr id="10" name="Rectangle 9"/>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350"/>
            </a:p>
          </p:txBody>
        </p:sp>
      </p:grpSp>
      <p:sp>
        <p:nvSpPr>
          <p:cNvPr id="2" name="Title 1"/>
          <p:cNvSpPr>
            <a:spLocks noGrp="1"/>
          </p:cNvSpPr>
          <p:nvPr>
            <p:ph type="title"/>
          </p:nvPr>
        </p:nvSpPr>
        <p:spPr>
          <a:xfrm>
            <a:off x="5602986" y="2350008"/>
            <a:ext cx="3154680" cy="1993392"/>
          </a:xfrm>
        </p:spPr>
        <p:txBody>
          <a:bodyPr anchor="b">
            <a:normAutofit/>
          </a:bodyPr>
          <a:lstStyle>
            <a:lvl1pPr>
              <a:defRPr sz="2550" b="1"/>
            </a:lvl1pPr>
          </a:lstStyle>
          <a:p>
            <a:r>
              <a:rPr lang="en-US"/>
              <a:t>Click to edit Master title style</a:t>
            </a:r>
            <a:endParaRPr/>
          </a:p>
        </p:txBody>
      </p:sp>
      <p:sp>
        <p:nvSpPr>
          <p:cNvPr id="3" name="Content Placeholder 2"/>
          <p:cNvSpPr>
            <a:spLocks noGrp="1"/>
          </p:cNvSpPr>
          <p:nvPr>
            <p:ph idx="1"/>
          </p:nvPr>
        </p:nvSpPr>
        <p:spPr>
          <a:xfrm>
            <a:off x="342900" y="758952"/>
            <a:ext cx="4972050" cy="5330952"/>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602986" y="4361688"/>
            <a:ext cx="3154680" cy="1728216"/>
          </a:xfrm>
        </p:spPr>
        <p:txBody>
          <a:bodyPr>
            <a:normAutofit/>
          </a:bodyPr>
          <a:lstStyle>
            <a:lvl1pPr marL="0" indent="0">
              <a:spcBef>
                <a:spcPts val="90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0D3B5E-6A6A-4A51-8450-794EB2C0A462}" type="slidenum">
              <a:rPr lang="en-US" smtClean="0"/>
              <a:t>‹#›</a:t>
            </a:fld>
            <a:endParaRPr lang="en-US"/>
          </a:p>
        </p:txBody>
      </p:sp>
    </p:spTree>
    <p:extLst>
      <p:ext uri="{BB962C8B-B14F-4D97-AF65-F5344CB8AC3E}">
        <p14:creationId xmlns:p14="http://schemas.microsoft.com/office/powerpoint/2010/main" val="2429408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flipV="1">
            <a:off x="1189" y="0"/>
            <a:ext cx="9141620" cy="377952"/>
            <a:chOff x="-1" y="6480048"/>
            <a:chExt cx="12188827" cy="377952"/>
          </a:xfrm>
        </p:grpSpPr>
        <p:sp>
          <p:nvSpPr>
            <p:cNvPr id="9" name="Rectangle 8"/>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350"/>
            </a:p>
          </p:txBody>
        </p:sp>
        <p:sp>
          <p:nvSpPr>
            <p:cNvPr id="10" name="Rectangle 9"/>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350"/>
            </a:p>
          </p:txBody>
        </p:sp>
      </p:grpSp>
      <p:sp>
        <p:nvSpPr>
          <p:cNvPr id="2" name="Title 1"/>
          <p:cNvSpPr>
            <a:spLocks noGrp="1"/>
          </p:cNvSpPr>
          <p:nvPr>
            <p:ph type="title"/>
          </p:nvPr>
        </p:nvSpPr>
        <p:spPr>
          <a:xfrm>
            <a:off x="5602986" y="2350008"/>
            <a:ext cx="3154680" cy="1993392"/>
          </a:xfrm>
        </p:spPr>
        <p:txBody>
          <a:bodyPr anchor="b">
            <a:normAutofit/>
          </a:bodyPr>
          <a:lstStyle>
            <a:lvl1pPr>
              <a:defRPr sz="2550" b="1"/>
            </a:lvl1pPr>
          </a:lstStyle>
          <a:p>
            <a:r>
              <a:rPr lang="en-US"/>
              <a:t>Click to edit Master title style</a:t>
            </a:r>
            <a:endParaRPr/>
          </a:p>
        </p:txBody>
      </p:sp>
      <p:sp>
        <p:nvSpPr>
          <p:cNvPr id="3" name="Picture Placeholder 2"/>
          <p:cNvSpPr>
            <a:spLocks noGrp="1"/>
          </p:cNvSpPr>
          <p:nvPr>
            <p:ph type="pic" idx="1"/>
          </p:nvPr>
        </p:nvSpPr>
        <p:spPr>
          <a:xfrm>
            <a:off x="113108" y="506104"/>
            <a:ext cx="5143502" cy="5843016"/>
          </a:xfrm>
          <a:solidFill>
            <a:schemeClr val="accent1">
              <a:lumMod val="40000"/>
              <a:lumOff val="60000"/>
            </a:schemeClr>
          </a:solidFill>
        </p:spPr>
        <p:txBody>
          <a:bodyPr>
            <a:normAutofit/>
          </a:bodyPr>
          <a:lstStyle>
            <a:lvl1pPr marL="0" indent="0" algn="ctr">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a:p>
        </p:txBody>
      </p:sp>
      <p:sp>
        <p:nvSpPr>
          <p:cNvPr id="4" name="Text Placeholder 3"/>
          <p:cNvSpPr>
            <a:spLocks noGrp="1"/>
          </p:cNvSpPr>
          <p:nvPr>
            <p:ph type="body" sz="half" idx="2"/>
          </p:nvPr>
        </p:nvSpPr>
        <p:spPr>
          <a:xfrm>
            <a:off x="5602986" y="4361688"/>
            <a:ext cx="3154680" cy="1728216"/>
          </a:xfrm>
        </p:spPr>
        <p:txBody>
          <a:bodyPr>
            <a:normAutofit/>
          </a:bodyPr>
          <a:lstStyle>
            <a:lvl1pPr marL="0" indent="0">
              <a:spcBef>
                <a:spcPts val="90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66BFEB7-60F2-489F-AC09-0104689A0D81}" type="datetime1">
              <a:rPr lang="en-US" smtClean="0"/>
              <a:t>11/20/2018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7697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20000"/>
                <a:lumOff val="80000"/>
                <a:alpha val="59000"/>
              </a:schemeClr>
            </a:gs>
            <a:gs pos="40000">
              <a:schemeClr val="accent1">
                <a:lumMod val="20000"/>
                <a:lumOff val="80000"/>
                <a:alpha val="66000"/>
              </a:schemeClr>
            </a:gs>
            <a:gs pos="100000">
              <a:schemeClr val="accent1">
                <a:lumMod val="40000"/>
                <a:lumOff val="60000"/>
              </a:schemeClr>
            </a:gs>
          </a:gsLst>
          <a:path path="circle">
            <a:fillToRect l="50000" t="-80000" r="50000" b="180000"/>
          </a:path>
        </a:gradFill>
        <a:effectLst/>
      </p:bgPr>
    </p:bg>
    <p:spTree>
      <p:nvGrpSpPr>
        <p:cNvPr id="1" name=""/>
        <p:cNvGrpSpPr/>
        <p:nvPr/>
      </p:nvGrpSpPr>
      <p:grpSpPr>
        <a:xfrm>
          <a:off x="0" y="0"/>
          <a:ext cx="0" cy="0"/>
          <a:chOff x="0" y="0"/>
          <a:chExt cx="0" cy="0"/>
        </a:xfrm>
      </p:grpSpPr>
      <p:grpSp>
        <p:nvGrpSpPr>
          <p:cNvPr id="9" name="Group 8"/>
          <p:cNvGrpSpPr/>
          <p:nvPr/>
        </p:nvGrpSpPr>
        <p:grpSpPr>
          <a:xfrm>
            <a:off x="0" y="6480048"/>
            <a:ext cx="9141620" cy="377952"/>
            <a:chOff x="-1" y="6480048"/>
            <a:chExt cx="12188827" cy="377952"/>
          </a:xfrm>
        </p:grpSpPr>
        <p:sp>
          <p:nvSpPr>
            <p:cNvPr id="7" name="Rectangle 6"/>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350"/>
            </a:p>
          </p:txBody>
        </p:sp>
        <p:sp>
          <p:nvSpPr>
            <p:cNvPr id="8" name="Rectangle 7"/>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350"/>
            </a:p>
          </p:txBody>
        </p:sp>
      </p:grpSp>
      <p:sp>
        <p:nvSpPr>
          <p:cNvPr id="2" name="Title Placeholder 1"/>
          <p:cNvSpPr>
            <a:spLocks noGrp="1"/>
          </p:cNvSpPr>
          <p:nvPr>
            <p:ph type="title"/>
          </p:nvPr>
        </p:nvSpPr>
        <p:spPr>
          <a:xfrm>
            <a:off x="1005840" y="467360"/>
            <a:ext cx="7132320" cy="1233424"/>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05840" y="1901953"/>
            <a:ext cx="7132320" cy="41276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656832" y="6601968"/>
            <a:ext cx="720090" cy="237744"/>
          </a:xfrm>
          <a:prstGeom prst="rect">
            <a:avLst/>
          </a:prstGeom>
        </p:spPr>
        <p:txBody>
          <a:bodyPr vert="horz" lIns="91440" tIns="45720" rIns="91440" bIns="45720" rtlCol="0" anchor="ctr"/>
          <a:lstStyle>
            <a:lvl1pPr algn="r">
              <a:defRPr sz="675">
                <a:solidFill>
                  <a:schemeClr val="tx1"/>
                </a:solidFill>
              </a:defRPr>
            </a:lvl1pPr>
          </a:lstStyle>
          <a:p>
            <a:fld id="{D8E2C797-A28D-428F-AEFB-54599521C4BB}" type="datetime1">
              <a:rPr lang="en-US" smtClean="0"/>
              <a:t>11/20/2018</a:t>
            </a:fld>
            <a:endParaRPr lang="en-US" dirty="0"/>
          </a:p>
        </p:txBody>
      </p:sp>
      <p:sp>
        <p:nvSpPr>
          <p:cNvPr id="5" name="Footer Placeholder 4"/>
          <p:cNvSpPr>
            <a:spLocks noGrp="1"/>
          </p:cNvSpPr>
          <p:nvPr>
            <p:ph type="ftr" sz="quarter" idx="3"/>
          </p:nvPr>
        </p:nvSpPr>
        <p:spPr>
          <a:xfrm>
            <a:off x="1005840" y="6601968"/>
            <a:ext cx="5369814" cy="237744"/>
          </a:xfrm>
          <a:prstGeom prst="rect">
            <a:avLst/>
          </a:prstGeom>
        </p:spPr>
        <p:txBody>
          <a:bodyPr vert="horz" lIns="91440" tIns="45720" rIns="91440" bIns="45720" rtlCol="0" anchor="ctr"/>
          <a:lstStyle>
            <a:lvl1pPr algn="l">
              <a:defRPr sz="675">
                <a:solidFill>
                  <a:schemeClr val="tx1"/>
                </a:solidFill>
              </a:defRPr>
            </a:lvl1pPr>
          </a:lstStyle>
          <a:p>
            <a:endParaRPr lang="en-US" dirty="0"/>
          </a:p>
        </p:txBody>
      </p:sp>
      <p:sp>
        <p:nvSpPr>
          <p:cNvPr id="6" name="Slide Number Placeholder 5"/>
          <p:cNvSpPr>
            <a:spLocks noGrp="1"/>
          </p:cNvSpPr>
          <p:nvPr>
            <p:ph type="sldNum" sz="quarter" idx="4"/>
          </p:nvPr>
        </p:nvSpPr>
        <p:spPr>
          <a:xfrm>
            <a:off x="8661559" y="6583680"/>
            <a:ext cx="480060" cy="237744"/>
          </a:xfrm>
          <a:prstGeom prst="rect">
            <a:avLst/>
          </a:prstGeom>
        </p:spPr>
        <p:txBody>
          <a:bodyPr vert="horz" lIns="91440" tIns="45720" rIns="91440" bIns="45720" rtlCol="0" anchor="ctr"/>
          <a:lstStyle>
            <a:lvl1pPr algn="r">
              <a:defRPr sz="675">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3519267"/>
      </p:ext>
    </p:extLst>
  </p:cSld>
  <p:clrMap bg1="lt1" tx1="dk1" bg2="lt2" tx2="dk2" accent1="accent1" accent2="accent2" accent3="accent3" accent4="accent4" accent5="accent5" accent6="accent6" hlink="hlink" folHlink="folHlink"/>
  <p:sldLayoutIdLst>
    <p:sldLayoutId id="2147483803" r:id="rId1"/>
    <p:sldLayoutId id="2147483802"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sz="2550" b="1" kern="1200">
          <a:solidFill>
            <a:schemeClr val="tx1"/>
          </a:solidFill>
          <a:latin typeface="+mj-lt"/>
          <a:ea typeface="+mj-ea"/>
          <a:cs typeface="+mj-cs"/>
        </a:defRPr>
      </a:lvl1pPr>
    </p:titleStyle>
    <p:bodyStyle>
      <a:lvl1pPr marL="205740" indent="-171450" algn="l" defTabSz="685800" rtl="0" eaLnBrk="1" latinLnBrk="0" hangingPunct="1">
        <a:lnSpc>
          <a:spcPct val="90000"/>
        </a:lnSpc>
        <a:spcBef>
          <a:spcPts val="1350"/>
        </a:spcBef>
        <a:buSzPct val="100000"/>
        <a:buFont typeface="Arial" pitchFamily="34" charset="0"/>
        <a:buChar char="▪"/>
        <a:defRPr sz="3200" kern="1200">
          <a:solidFill>
            <a:schemeClr val="tx1">
              <a:lumMod val="90000"/>
              <a:lumOff val="10000"/>
            </a:schemeClr>
          </a:solidFill>
          <a:latin typeface="+mn-lt"/>
          <a:ea typeface="+mn-ea"/>
          <a:cs typeface="+mn-cs"/>
        </a:defRPr>
      </a:lvl1pPr>
      <a:lvl2pPr marL="445770" indent="-171450" algn="l" defTabSz="685800" rtl="0" eaLnBrk="1" latinLnBrk="0" hangingPunct="1">
        <a:lnSpc>
          <a:spcPct val="90000"/>
        </a:lnSpc>
        <a:spcBef>
          <a:spcPts val="750"/>
        </a:spcBef>
        <a:buSzPct val="100000"/>
        <a:buFont typeface="Arial" pitchFamily="34" charset="0"/>
        <a:buChar char="▪"/>
        <a:defRPr sz="2800" kern="1200">
          <a:solidFill>
            <a:schemeClr val="tx1">
              <a:lumMod val="90000"/>
              <a:lumOff val="10000"/>
            </a:schemeClr>
          </a:solidFill>
          <a:latin typeface="+mn-lt"/>
          <a:ea typeface="+mn-ea"/>
          <a:cs typeface="+mn-cs"/>
        </a:defRPr>
      </a:lvl2pPr>
      <a:lvl3pPr marL="685800" indent="-171450" algn="l" defTabSz="685800" rtl="0" eaLnBrk="1" latinLnBrk="0" hangingPunct="1">
        <a:lnSpc>
          <a:spcPct val="90000"/>
        </a:lnSpc>
        <a:spcBef>
          <a:spcPts val="600"/>
        </a:spcBef>
        <a:buSzPct val="100000"/>
        <a:buFont typeface="Arial" pitchFamily="34" charset="0"/>
        <a:buChar char="▪"/>
        <a:defRPr sz="2800" kern="1200">
          <a:solidFill>
            <a:schemeClr val="tx1">
              <a:lumMod val="90000"/>
              <a:lumOff val="10000"/>
            </a:schemeClr>
          </a:solidFill>
          <a:latin typeface="+mn-lt"/>
          <a:ea typeface="+mn-ea"/>
          <a:cs typeface="+mn-cs"/>
        </a:defRPr>
      </a:lvl3pPr>
      <a:lvl4pPr marL="925830" indent="-171450" algn="l" defTabSz="685800" rtl="0" eaLnBrk="1" latinLnBrk="0" hangingPunct="1">
        <a:lnSpc>
          <a:spcPct val="90000"/>
        </a:lnSpc>
        <a:spcBef>
          <a:spcPts val="600"/>
        </a:spcBef>
        <a:buSzPct val="100000"/>
        <a:buFont typeface="Arial" pitchFamily="34" charset="0"/>
        <a:buChar char="▪"/>
        <a:defRPr sz="2400" kern="1200">
          <a:solidFill>
            <a:schemeClr val="tx1">
              <a:lumMod val="90000"/>
              <a:lumOff val="10000"/>
            </a:schemeClr>
          </a:solidFill>
          <a:latin typeface="+mn-lt"/>
          <a:ea typeface="+mn-ea"/>
          <a:cs typeface="+mn-cs"/>
        </a:defRPr>
      </a:lvl4pPr>
      <a:lvl5pPr marL="1165860" indent="-171450" algn="l" defTabSz="685800" rtl="0" eaLnBrk="1" latinLnBrk="0" hangingPunct="1">
        <a:lnSpc>
          <a:spcPct val="90000"/>
        </a:lnSpc>
        <a:spcBef>
          <a:spcPts val="600"/>
        </a:spcBef>
        <a:buSzPct val="100000"/>
        <a:buFont typeface="Arial" pitchFamily="34" charset="0"/>
        <a:buChar char="▪"/>
        <a:defRPr sz="2400" kern="1200">
          <a:solidFill>
            <a:schemeClr val="tx1">
              <a:lumMod val="90000"/>
              <a:lumOff val="10000"/>
            </a:schemeClr>
          </a:solidFill>
          <a:latin typeface="+mn-lt"/>
          <a:ea typeface="+mn-ea"/>
          <a:cs typeface="+mn-cs"/>
        </a:defRPr>
      </a:lvl5pPr>
      <a:lvl6pPr marL="1405890" indent="-171450" algn="l" defTabSz="685800" rtl="0" eaLnBrk="1" latinLnBrk="0" hangingPunct="1">
        <a:lnSpc>
          <a:spcPct val="90000"/>
        </a:lnSpc>
        <a:spcBef>
          <a:spcPts val="600"/>
        </a:spcBef>
        <a:buSzPct val="100000"/>
        <a:buFont typeface="Arial" pitchFamily="34" charset="0"/>
        <a:buChar char="▪"/>
        <a:defRPr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SzPct val="100000"/>
        <a:buFont typeface="Arial" pitchFamily="34" charset="0"/>
        <a:buChar char="▪"/>
        <a:defRPr sz="1050" kern="1200">
          <a:solidFill>
            <a:schemeClr val="tx1"/>
          </a:solidFill>
          <a:latin typeface="+mn-lt"/>
          <a:ea typeface="+mn-ea"/>
          <a:cs typeface="+mn-cs"/>
        </a:defRPr>
      </a:lvl7pPr>
      <a:lvl8pPr marL="1885950" indent="-171450" algn="l" defTabSz="685800" rtl="0" eaLnBrk="1" latinLnBrk="0" hangingPunct="1">
        <a:lnSpc>
          <a:spcPct val="90000"/>
        </a:lnSpc>
        <a:spcBef>
          <a:spcPts val="600"/>
        </a:spcBef>
        <a:buSzPct val="100000"/>
        <a:buFont typeface="Arial" pitchFamily="34" charset="0"/>
        <a:buChar char="▪"/>
        <a:defRPr sz="1050" kern="1200">
          <a:solidFill>
            <a:schemeClr val="tx1"/>
          </a:solidFill>
          <a:latin typeface="+mn-lt"/>
          <a:ea typeface="+mn-ea"/>
          <a:cs typeface="+mn-cs"/>
        </a:defRPr>
      </a:lvl8pPr>
      <a:lvl9pPr marL="2125980" indent="-171450" algn="l" defTabSz="685800" rtl="0" eaLnBrk="1" latinLnBrk="0" hangingPunct="1">
        <a:lnSpc>
          <a:spcPct val="90000"/>
        </a:lnSpc>
        <a:spcBef>
          <a:spcPts val="600"/>
        </a:spcBef>
        <a:buSzPct val="100000"/>
        <a:buFont typeface="Arial" pitchFamily="34" charset="0"/>
        <a:buChar char="▪"/>
        <a:defRPr sz="1050" kern="1200">
          <a:solidFill>
            <a:schemeClr val="tx1"/>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89EEEB1-176A-431E-B30B-7F1165B11AB1}" type="datetimeFigureOut">
              <a:rPr lang="en-US" smtClean="0">
                <a:solidFill>
                  <a:prstClr val="black">
                    <a:tint val="75000"/>
                  </a:prstClr>
                </a:solidFill>
              </a:rPr>
              <a:pPr/>
              <a:t>11/20/2018</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4EBF7A6-D3E9-478A-BBD1-FF8049C4F2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56745885"/>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FFFF"/>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FFFF"/>
              </a:solidFil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900">
                <a:solidFill>
                  <a:srgbClr val="FFFFFF"/>
                </a:solidFill>
              </a:defRPr>
            </a:lvl1pPr>
          </a:lstStyle>
          <a:p>
            <a:fld id="{0B385921-A91A-409C-921C-0E0EC1E750EC}" type="datetime2">
              <a:rPr lang="en-US" smtClean="0"/>
              <a:pPr/>
              <a:t>Tuesday, November 20, 2018</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900">
                <a:solidFill>
                  <a:srgbClr val="FFFFFF"/>
                </a:solidFill>
              </a:defRPr>
            </a:lvl1pPr>
          </a:lstStyle>
          <a:p>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050" b="1">
                <a:solidFill>
                  <a:srgbClr val="FFFFFF"/>
                </a:solidFill>
              </a:defRPr>
            </a:lvl1pPr>
          </a:lstStyle>
          <a:p>
            <a:fld id="{1789C0F2-17E0-497A-9BBE-0C73201AAFE3}" type="slidenum">
              <a:rPr lang="en-US" smtClean="0"/>
              <a:pPr/>
              <a:t>‹#›</a:t>
            </a:fld>
            <a:endParaRPr lang="en-US" dirty="0"/>
          </a:p>
        </p:txBody>
      </p:sp>
    </p:spTree>
    <p:extLst>
      <p:ext uri="{BB962C8B-B14F-4D97-AF65-F5344CB8AC3E}">
        <p14:creationId xmlns:p14="http://schemas.microsoft.com/office/powerpoint/2010/main" val="442909412"/>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hf sldNum="0" hdr="0" ftr="0" dt="0"/>
  <p:txStyles>
    <p:titleStyle>
      <a:lvl1pPr algn="l" defTabSz="685800" rtl="0" eaLnBrk="1" latinLnBrk="0" hangingPunct="1">
        <a:spcBef>
          <a:spcPct val="0"/>
        </a:spcBef>
        <a:buNone/>
        <a:defRPr sz="3000" kern="1200" spc="-75" baseline="0">
          <a:solidFill>
            <a:schemeClr val="tx2"/>
          </a:solidFill>
          <a:latin typeface="+mj-lt"/>
          <a:ea typeface="+mj-ea"/>
          <a:cs typeface="+mj-cs"/>
        </a:defRPr>
      </a:lvl1pPr>
    </p:titleStyle>
    <p:bodyStyle>
      <a:lvl1pPr marL="137160" indent="-137160" algn="l" defTabSz="685800" rtl="0" eaLnBrk="1" latinLnBrk="0" hangingPunct="1">
        <a:spcBef>
          <a:spcPct val="20000"/>
        </a:spcBef>
        <a:buClr>
          <a:schemeClr val="accent1"/>
        </a:buClr>
        <a:buSzPct val="85000"/>
        <a:buFont typeface="Arial" pitchFamily="34" charset="0"/>
        <a:buChar char="•"/>
        <a:defRPr sz="1800" kern="1200">
          <a:solidFill>
            <a:schemeClr val="tx1"/>
          </a:solidFill>
          <a:latin typeface="+mn-lt"/>
          <a:ea typeface="+mn-ea"/>
          <a:cs typeface="+mn-cs"/>
        </a:defRPr>
      </a:lvl1pPr>
      <a:lvl2pPr marL="342900" indent="-137160" algn="l" defTabSz="685800" rtl="0" eaLnBrk="1" latinLnBrk="0" hangingPunct="1">
        <a:spcBef>
          <a:spcPct val="20000"/>
        </a:spcBef>
        <a:buClr>
          <a:schemeClr val="accent1"/>
        </a:buClr>
        <a:buSzPct val="85000"/>
        <a:buFont typeface="Arial" pitchFamily="34" charset="0"/>
        <a:buChar char="•"/>
        <a:defRPr sz="1500" kern="1200">
          <a:solidFill>
            <a:schemeClr val="tx1"/>
          </a:solidFill>
          <a:latin typeface="+mn-lt"/>
          <a:ea typeface="+mn-ea"/>
          <a:cs typeface="+mn-cs"/>
        </a:defRPr>
      </a:lvl2pPr>
      <a:lvl3pPr marL="548640" indent="-137160" algn="l" defTabSz="685800" rtl="0" eaLnBrk="1" latinLnBrk="0" hangingPunct="1">
        <a:spcBef>
          <a:spcPct val="20000"/>
        </a:spcBef>
        <a:buClr>
          <a:schemeClr val="accent1"/>
        </a:buClr>
        <a:buSzPct val="90000"/>
        <a:buFont typeface="Arial" pitchFamily="34" charset="0"/>
        <a:buChar char="•"/>
        <a:defRPr sz="1350" kern="1200">
          <a:solidFill>
            <a:schemeClr val="tx1"/>
          </a:solidFill>
          <a:latin typeface="+mn-lt"/>
          <a:ea typeface="+mn-ea"/>
          <a:cs typeface="+mn-cs"/>
        </a:defRPr>
      </a:lvl3pPr>
      <a:lvl4pPr marL="754380" indent="-137160" algn="l" defTabSz="685800" rtl="0" eaLnBrk="1" latinLnBrk="0" hangingPunct="1">
        <a:spcBef>
          <a:spcPct val="20000"/>
        </a:spcBef>
        <a:buClr>
          <a:schemeClr val="accent1"/>
        </a:buClr>
        <a:buFont typeface="Arial" pitchFamily="34" charset="0"/>
        <a:buChar char="•"/>
        <a:defRPr sz="1200" kern="1200">
          <a:solidFill>
            <a:schemeClr val="tx1"/>
          </a:solidFill>
          <a:latin typeface="+mn-lt"/>
          <a:ea typeface="+mn-ea"/>
          <a:cs typeface="+mn-cs"/>
        </a:defRPr>
      </a:lvl4pPr>
      <a:lvl5pPr marL="891540" indent="-102870" algn="l" defTabSz="685800" rtl="0" eaLnBrk="1" latinLnBrk="0" hangingPunct="1">
        <a:spcBef>
          <a:spcPct val="20000"/>
        </a:spcBef>
        <a:buClr>
          <a:schemeClr val="accent1"/>
        </a:buClr>
        <a:buSzPct val="100000"/>
        <a:buFont typeface="Arial" pitchFamily="34" charset="0"/>
        <a:buChar char="•"/>
        <a:defRPr sz="1050" kern="1200" baseline="0">
          <a:solidFill>
            <a:schemeClr val="tx1"/>
          </a:solidFill>
          <a:latin typeface="+mn-lt"/>
          <a:ea typeface="+mn-ea"/>
          <a:cs typeface="+mn-cs"/>
        </a:defRPr>
      </a:lvl5pPr>
      <a:lvl6pPr marL="1028700" indent="-137160" algn="l" defTabSz="685800" rtl="0" eaLnBrk="1" latinLnBrk="0" hangingPunct="1">
        <a:spcBef>
          <a:spcPct val="20000"/>
        </a:spcBef>
        <a:buClr>
          <a:schemeClr val="accent1"/>
        </a:buClr>
        <a:buFont typeface="Arial" pitchFamily="34" charset="0"/>
        <a:buChar char="•"/>
        <a:defRPr sz="975" kern="1200">
          <a:solidFill>
            <a:schemeClr val="tx1"/>
          </a:solidFill>
          <a:latin typeface="+mn-lt"/>
          <a:ea typeface="+mn-ea"/>
          <a:cs typeface="+mn-cs"/>
        </a:defRPr>
      </a:lvl6pPr>
      <a:lvl7pPr marL="1165860" indent="-137160" algn="l" defTabSz="685800" rtl="0" eaLnBrk="1" latinLnBrk="0" hangingPunct="1">
        <a:spcBef>
          <a:spcPct val="20000"/>
        </a:spcBef>
        <a:buClr>
          <a:schemeClr val="accent1"/>
        </a:buClr>
        <a:buFont typeface="Arial" pitchFamily="34" charset="0"/>
        <a:buChar char="•"/>
        <a:defRPr sz="975" kern="1200">
          <a:solidFill>
            <a:schemeClr val="tx1"/>
          </a:solidFill>
          <a:latin typeface="+mn-lt"/>
          <a:ea typeface="+mn-ea"/>
          <a:cs typeface="+mn-cs"/>
        </a:defRPr>
      </a:lvl7pPr>
      <a:lvl8pPr marL="1303020" indent="-137160" algn="l" defTabSz="685800" rtl="0" eaLnBrk="1" latinLnBrk="0" hangingPunct="1">
        <a:spcBef>
          <a:spcPct val="20000"/>
        </a:spcBef>
        <a:buClr>
          <a:schemeClr val="accent1"/>
        </a:buClr>
        <a:buFont typeface="Arial" pitchFamily="34" charset="0"/>
        <a:buChar char="•"/>
        <a:defRPr sz="975" kern="1200">
          <a:solidFill>
            <a:schemeClr val="tx1"/>
          </a:solidFill>
          <a:latin typeface="+mn-lt"/>
          <a:ea typeface="+mn-ea"/>
          <a:cs typeface="+mn-cs"/>
        </a:defRPr>
      </a:lvl8pPr>
      <a:lvl9pPr marL="1440180" indent="-137160" algn="l" defTabSz="685800" rtl="0" eaLnBrk="1" latinLnBrk="0" hangingPunct="1">
        <a:spcBef>
          <a:spcPct val="20000"/>
        </a:spcBef>
        <a:buClr>
          <a:schemeClr val="accent1"/>
        </a:buClr>
        <a:buFont typeface="Arial" pitchFamily="34" charset="0"/>
        <a:buChar char="•"/>
        <a:defRPr sz="975"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7715" y="275333"/>
            <a:ext cx="8708571"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ctr" anchorCtr="0" compatLnSpc="1">
            <a:prstTxWarp prst="textNoShape">
              <a:avLst/>
            </a:prstTxWarp>
          </a:bodyPr>
          <a:lstStyle/>
          <a:p>
            <a:pPr lvl="0"/>
            <a:r>
              <a:rPr lang="en-US" altLang="en-US"/>
              <a:t>Master Title</a:t>
            </a:r>
          </a:p>
        </p:txBody>
      </p:sp>
      <p:sp>
        <p:nvSpPr>
          <p:cNvPr id="1027" name="Rectangle 3"/>
          <p:cNvSpPr>
            <a:spLocks noGrp="1" noChangeArrowheads="1"/>
          </p:cNvSpPr>
          <p:nvPr>
            <p:ph type="body" idx="1"/>
          </p:nvPr>
        </p:nvSpPr>
        <p:spPr bwMode="auto">
          <a:xfrm>
            <a:off x="217715" y="1599904"/>
            <a:ext cx="8708571" cy="5043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286288095"/>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xStyles>
    <p:titleStyle>
      <a:lvl1pPr algn="l" defTabSz="679773" rtl="0" eaLnBrk="0" fontAlgn="base" hangingPunct="0">
        <a:spcBef>
          <a:spcPct val="0"/>
        </a:spcBef>
        <a:spcAft>
          <a:spcPct val="0"/>
        </a:spcAft>
        <a:defRPr sz="3094" kern="1200">
          <a:solidFill>
            <a:srgbClr val="FF0000"/>
          </a:solidFill>
          <a:latin typeface="+mj-lt"/>
          <a:ea typeface="+mj-ea"/>
          <a:cs typeface="+mj-cs"/>
        </a:defRPr>
      </a:lvl1pPr>
      <a:lvl2pPr algn="l" defTabSz="679773" rtl="0" eaLnBrk="0" fontAlgn="base" hangingPunct="0">
        <a:spcBef>
          <a:spcPct val="0"/>
        </a:spcBef>
        <a:spcAft>
          <a:spcPct val="0"/>
        </a:spcAft>
        <a:defRPr sz="3094">
          <a:solidFill>
            <a:srgbClr val="FF0000"/>
          </a:solidFill>
          <a:latin typeface="Arial" panose="020B0604020202020204" pitchFamily="34" charset="0"/>
        </a:defRPr>
      </a:lvl2pPr>
      <a:lvl3pPr algn="l" defTabSz="679773" rtl="0" eaLnBrk="0" fontAlgn="base" hangingPunct="0">
        <a:spcBef>
          <a:spcPct val="0"/>
        </a:spcBef>
        <a:spcAft>
          <a:spcPct val="0"/>
        </a:spcAft>
        <a:defRPr sz="3094">
          <a:solidFill>
            <a:srgbClr val="FF0000"/>
          </a:solidFill>
          <a:latin typeface="Arial" panose="020B0604020202020204" pitchFamily="34" charset="0"/>
        </a:defRPr>
      </a:lvl3pPr>
      <a:lvl4pPr algn="l" defTabSz="679773" rtl="0" eaLnBrk="0" fontAlgn="base" hangingPunct="0">
        <a:spcBef>
          <a:spcPct val="0"/>
        </a:spcBef>
        <a:spcAft>
          <a:spcPct val="0"/>
        </a:spcAft>
        <a:defRPr sz="3094">
          <a:solidFill>
            <a:srgbClr val="FF0000"/>
          </a:solidFill>
          <a:latin typeface="Arial" panose="020B0604020202020204" pitchFamily="34" charset="0"/>
        </a:defRPr>
      </a:lvl4pPr>
      <a:lvl5pPr algn="l" defTabSz="679773" rtl="0" eaLnBrk="0" fontAlgn="base" hangingPunct="0">
        <a:spcBef>
          <a:spcPct val="0"/>
        </a:spcBef>
        <a:spcAft>
          <a:spcPct val="0"/>
        </a:spcAft>
        <a:defRPr sz="3094">
          <a:solidFill>
            <a:srgbClr val="FF0000"/>
          </a:solidFill>
          <a:latin typeface="Arial" panose="020B0604020202020204" pitchFamily="34" charset="0"/>
        </a:defRPr>
      </a:lvl5pPr>
      <a:lvl6pPr marL="321469" algn="l" defTabSz="679773" rtl="0" fontAlgn="base">
        <a:spcBef>
          <a:spcPct val="0"/>
        </a:spcBef>
        <a:spcAft>
          <a:spcPct val="0"/>
        </a:spcAft>
        <a:defRPr sz="3094">
          <a:solidFill>
            <a:srgbClr val="FF0000"/>
          </a:solidFill>
          <a:latin typeface="Arial" panose="020B0604020202020204" pitchFamily="34" charset="0"/>
        </a:defRPr>
      </a:lvl6pPr>
      <a:lvl7pPr marL="642938" algn="l" defTabSz="679773" rtl="0" fontAlgn="base">
        <a:spcBef>
          <a:spcPct val="0"/>
        </a:spcBef>
        <a:spcAft>
          <a:spcPct val="0"/>
        </a:spcAft>
        <a:defRPr sz="3094">
          <a:solidFill>
            <a:srgbClr val="FF0000"/>
          </a:solidFill>
          <a:latin typeface="Arial" panose="020B0604020202020204" pitchFamily="34" charset="0"/>
        </a:defRPr>
      </a:lvl7pPr>
      <a:lvl8pPr marL="964406" algn="l" defTabSz="679773" rtl="0" fontAlgn="base">
        <a:spcBef>
          <a:spcPct val="0"/>
        </a:spcBef>
        <a:spcAft>
          <a:spcPct val="0"/>
        </a:spcAft>
        <a:defRPr sz="3094">
          <a:solidFill>
            <a:srgbClr val="FF0000"/>
          </a:solidFill>
          <a:latin typeface="Arial" panose="020B0604020202020204" pitchFamily="34" charset="0"/>
        </a:defRPr>
      </a:lvl8pPr>
      <a:lvl9pPr marL="1285875" algn="l" defTabSz="679773" rtl="0" fontAlgn="base">
        <a:spcBef>
          <a:spcPct val="0"/>
        </a:spcBef>
        <a:spcAft>
          <a:spcPct val="0"/>
        </a:spcAft>
        <a:defRPr sz="3094">
          <a:solidFill>
            <a:srgbClr val="FF0000"/>
          </a:solidFill>
          <a:latin typeface="Arial" panose="020B0604020202020204" pitchFamily="34" charset="0"/>
        </a:defRPr>
      </a:lvl9pPr>
    </p:titleStyle>
    <p:bodyStyle>
      <a:lvl1pPr marL="254496" indent="-254496" algn="l" defTabSz="679773" rtl="0" eaLnBrk="0" fontAlgn="base" hangingPunct="0">
        <a:spcBef>
          <a:spcPct val="20000"/>
        </a:spcBef>
        <a:spcAft>
          <a:spcPct val="0"/>
        </a:spcAft>
        <a:buChar char="•"/>
        <a:defRPr sz="2250" kern="1200">
          <a:solidFill>
            <a:schemeClr val="tx1"/>
          </a:solidFill>
          <a:latin typeface="+mn-lt"/>
          <a:ea typeface="+mn-ea"/>
          <a:cs typeface="+mn-cs"/>
        </a:defRPr>
      </a:lvl1pPr>
      <a:lvl2pPr marL="552525" indent="-213197" algn="l" defTabSz="679773" rtl="0" eaLnBrk="0" fontAlgn="base" hangingPunct="0">
        <a:spcBef>
          <a:spcPct val="20000"/>
        </a:spcBef>
        <a:spcAft>
          <a:spcPct val="0"/>
        </a:spcAft>
        <a:buChar char="–"/>
        <a:defRPr sz="2250" kern="1200">
          <a:solidFill>
            <a:schemeClr val="tx1"/>
          </a:solidFill>
          <a:latin typeface="+mn-lt"/>
          <a:ea typeface="+mn-ea"/>
          <a:cs typeface="+mn-cs"/>
        </a:defRPr>
      </a:lvl2pPr>
      <a:lvl3pPr marL="849437" indent="-169664" algn="l" defTabSz="679773" rtl="0" eaLnBrk="0" fontAlgn="base" hangingPunct="0">
        <a:spcBef>
          <a:spcPct val="20000"/>
        </a:spcBef>
        <a:spcAft>
          <a:spcPct val="0"/>
        </a:spcAft>
        <a:buChar char="•"/>
        <a:defRPr sz="1969" kern="1200">
          <a:solidFill>
            <a:schemeClr val="tx1"/>
          </a:solidFill>
          <a:latin typeface="+mn-lt"/>
          <a:ea typeface="+mn-ea"/>
          <a:cs typeface="+mn-cs"/>
        </a:defRPr>
      </a:lvl3pPr>
      <a:lvl4pPr marL="1189881" indent="-170781" algn="l" defTabSz="679773" rtl="0" eaLnBrk="0" fontAlgn="base" hangingPunct="0">
        <a:spcBef>
          <a:spcPct val="20000"/>
        </a:spcBef>
        <a:spcAft>
          <a:spcPct val="0"/>
        </a:spcAft>
        <a:buChar char="–"/>
        <a:defRPr sz="1688" kern="1200">
          <a:solidFill>
            <a:schemeClr val="tx1"/>
          </a:solidFill>
          <a:latin typeface="+mn-lt"/>
          <a:ea typeface="+mn-ea"/>
          <a:cs typeface="+mn-cs"/>
        </a:defRPr>
      </a:lvl4pPr>
      <a:lvl5pPr marL="1529209" indent="-169664" algn="l" defTabSz="679773" rtl="0" eaLnBrk="0" fontAlgn="base" hangingPunct="0">
        <a:spcBef>
          <a:spcPct val="20000"/>
        </a:spcBef>
        <a:spcAft>
          <a:spcPct val="0"/>
        </a:spcAft>
        <a:buChar char="»"/>
        <a:defRPr sz="1477" kern="1200">
          <a:solidFill>
            <a:schemeClr val="tx1"/>
          </a:solidFill>
          <a:latin typeface="+mn-lt"/>
          <a:ea typeface="+mn-ea"/>
          <a:cs typeface="+mn-cs"/>
        </a:defRPr>
      </a:lvl5pPr>
      <a:lvl6pPr marL="1768079" indent="-160735" algn="l" defTabSz="642938"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6pPr>
      <a:lvl7pPr marL="2089547" indent="-160735" algn="l" defTabSz="642938"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7pPr>
      <a:lvl8pPr marL="2411016" indent="-160735" algn="l" defTabSz="642938"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8pPr>
      <a:lvl9pPr marL="2732485" indent="-160735" algn="l" defTabSz="642938"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9pPr>
    </p:bodyStyle>
    <p:otherStyle>
      <a:defPPr>
        <a:defRPr lang="en-US"/>
      </a:defPPr>
      <a:lvl1pPr marL="0" algn="l" defTabSz="642938" rtl="0" eaLnBrk="1" latinLnBrk="0" hangingPunct="1">
        <a:defRPr sz="1266" kern="1200">
          <a:solidFill>
            <a:schemeClr val="tx1"/>
          </a:solidFill>
          <a:latin typeface="+mn-lt"/>
          <a:ea typeface="+mn-ea"/>
          <a:cs typeface="+mn-cs"/>
        </a:defRPr>
      </a:lvl1pPr>
      <a:lvl2pPr marL="321469" algn="l" defTabSz="642938" rtl="0" eaLnBrk="1" latinLnBrk="0" hangingPunct="1">
        <a:defRPr sz="1266" kern="1200">
          <a:solidFill>
            <a:schemeClr val="tx1"/>
          </a:solidFill>
          <a:latin typeface="+mn-lt"/>
          <a:ea typeface="+mn-ea"/>
          <a:cs typeface="+mn-cs"/>
        </a:defRPr>
      </a:lvl2pPr>
      <a:lvl3pPr marL="642938" algn="l" defTabSz="642938" rtl="0" eaLnBrk="1" latinLnBrk="0" hangingPunct="1">
        <a:defRPr sz="1266" kern="1200">
          <a:solidFill>
            <a:schemeClr val="tx1"/>
          </a:solidFill>
          <a:latin typeface="+mn-lt"/>
          <a:ea typeface="+mn-ea"/>
          <a:cs typeface="+mn-cs"/>
        </a:defRPr>
      </a:lvl3pPr>
      <a:lvl4pPr marL="964406" algn="l" defTabSz="642938" rtl="0" eaLnBrk="1" latinLnBrk="0" hangingPunct="1">
        <a:defRPr sz="1266" kern="1200">
          <a:solidFill>
            <a:schemeClr val="tx1"/>
          </a:solidFill>
          <a:latin typeface="+mn-lt"/>
          <a:ea typeface="+mn-ea"/>
          <a:cs typeface="+mn-cs"/>
        </a:defRPr>
      </a:lvl4pPr>
      <a:lvl5pPr marL="1285875" algn="l" defTabSz="642938" rtl="0" eaLnBrk="1" latinLnBrk="0" hangingPunct="1">
        <a:defRPr sz="1266" kern="1200">
          <a:solidFill>
            <a:schemeClr val="tx1"/>
          </a:solidFill>
          <a:latin typeface="+mn-lt"/>
          <a:ea typeface="+mn-ea"/>
          <a:cs typeface="+mn-cs"/>
        </a:defRPr>
      </a:lvl5pPr>
      <a:lvl6pPr marL="1607344" algn="l" defTabSz="642938" rtl="0" eaLnBrk="1" latinLnBrk="0" hangingPunct="1">
        <a:defRPr sz="1266" kern="1200">
          <a:solidFill>
            <a:schemeClr val="tx1"/>
          </a:solidFill>
          <a:latin typeface="+mn-lt"/>
          <a:ea typeface="+mn-ea"/>
          <a:cs typeface="+mn-cs"/>
        </a:defRPr>
      </a:lvl6pPr>
      <a:lvl7pPr marL="1928813" algn="l" defTabSz="642938" rtl="0" eaLnBrk="1" latinLnBrk="0" hangingPunct="1">
        <a:defRPr sz="1266" kern="1200">
          <a:solidFill>
            <a:schemeClr val="tx1"/>
          </a:solidFill>
          <a:latin typeface="+mn-lt"/>
          <a:ea typeface="+mn-ea"/>
          <a:cs typeface="+mn-cs"/>
        </a:defRPr>
      </a:lvl7pPr>
      <a:lvl8pPr marL="2250281" algn="l" defTabSz="642938" rtl="0" eaLnBrk="1" latinLnBrk="0" hangingPunct="1">
        <a:defRPr sz="1266" kern="1200">
          <a:solidFill>
            <a:schemeClr val="tx1"/>
          </a:solidFill>
          <a:latin typeface="+mn-lt"/>
          <a:ea typeface="+mn-ea"/>
          <a:cs typeface="+mn-cs"/>
        </a:defRPr>
      </a:lvl8pPr>
      <a:lvl9pPr marL="2571750" algn="l" defTabSz="642938" rtl="0" eaLnBrk="1" latinLnBrk="0" hangingPunct="1">
        <a:defRPr sz="12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hyperlink" Target="http://blog.codinghorror.com/why-cant-programmers-program/" TargetMode="Externa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hyperlink" Target="http://www.yacoset.com/Home/signs-that-you-re-a-bad-programmer" TargetMode="Externa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Code</a:t>
            </a:r>
          </a:p>
        </p:txBody>
      </p:sp>
      <p:sp>
        <p:nvSpPr>
          <p:cNvPr id="3" name="Content Placeholder 2"/>
          <p:cNvSpPr>
            <a:spLocks noGrp="1"/>
          </p:cNvSpPr>
          <p:nvPr>
            <p:ph idx="1"/>
          </p:nvPr>
        </p:nvSpPr>
        <p:spPr/>
        <p:txBody>
          <a:bodyPr>
            <a:normAutofit/>
          </a:bodyPr>
          <a:lstStyle/>
          <a:p>
            <a:r>
              <a:rPr lang="en-US" b="1" u="sng" dirty="0"/>
              <a:t>ART</a:t>
            </a:r>
            <a:r>
              <a:rPr lang="en-US" dirty="0"/>
              <a:t> of diagnosing errors in programs and determining how to correct them. </a:t>
            </a:r>
          </a:p>
          <a:p>
            <a:r>
              <a:rPr lang="en-US" dirty="0"/>
              <a:t>Must want to be a detective</a:t>
            </a:r>
          </a:p>
          <a:p>
            <a:r>
              <a:rPr lang="en-US" dirty="0"/>
              <a:t>"Bugs" come from: coding errors, design errors, complex interactions, poor user interface designs, and system failures</a:t>
            </a:r>
          </a:p>
          <a:p>
            <a:r>
              <a:rPr lang="en-US" dirty="0"/>
              <a:t>Debugging a program effectively requires that you learn how to identify which the cause of the problem(s) and apply appropriate techniques to eliminate them</a:t>
            </a:r>
          </a:p>
          <a:p>
            <a:r>
              <a:rPr lang="en-US" dirty="0"/>
              <a:t>Most common bugs arise from:</a:t>
            </a:r>
          </a:p>
          <a:p>
            <a:pPr lvl="1"/>
            <a:r>
              <a:rPr lang="en-US" dirty="0"/>
              <a:t>Programming without thinking</a:t>
            </a:r>
          </a:p>
          <a:p>
            <a:pPr lvl="1"/>
            <a:r>
              <a:rPr lang="en-US" dirty="0"/>
              <a:t>Writing code in an unstructured manner</a:t>
            </a:r>
          </a:p>
        </p:txBody>
      </p:sp>
    </p:spTree>
    <p:extLst>
      <p:ext uri="{BB962C8B-B14F-4D97-AF65-F5344CB8AC3E}">
        <p14:creationId xmlns:p14="http://schemas.microsoft.com/office/powerpoint/2010/main" val="826815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Finding the right computing environment for you</a:t>
            </a:r>
          </a:p>
        </p:txBody>
      </p:sp>
      <p:sp>
        <p:nvSpPr>
          <p:cNvPr id="3" name="Content Placeholder 2"/>
          <p:cNvSpPr>
            <a:spLocks noGrp="1"/>
          </p:cNvSpPr>
          <p:nvPr>
            <p:ph idx="1"/>
          </p:nvPr>
        </p:nvSpPr>
        <p:spPr/>
        <p:txBody>
          <a:bodyPr>
            <a:normAutofit/>
          </a:bodyPr>
          <a:lstStyle/>
          <a:p>
            <a:r>
              <a:rPr lang="en-US" dirty="0"/>
              <a:t>What do you need to do?</a:t>
            </a:r>
          </a:p>
          <a:p>
            <a:pPr lvl="1"/>
            <a:r>
              <a:rPr lang="en-US" dirty="0"/>
              <a:t>Are you a consumer or a developer?</a:t>
            </a:r>
          </a:p>
          <a:p>
            <a:r>
              <a:rPr lang="en-US" dirty="0"/>
              <a:t>How are you going to interface with the computing environment? PC vs. Mac vs. Web based</a:t>
            </a:r>
          </a:p>
          <a:p>
            <a:r>
              <a:rPr lang="en-US" dirty="0"/>
              <a:t>Can you complete the task in your local environment or do you need more horsepower?</a:t>
            </a:r>
          </a:p>
          <a:p>
            <a:r>
              <a:rPr lang="en-US" dirty="0"/>
              <a:t>Is cost a factor?</a:t>
            </a:r>
          </a:p>
          <a:p>
            <a:pPr lvl="1"/>
            <a:r>
              <a:rPr lang="en-US" dirty="0"/>
              <a:t>No? use proprietary resources: </a:t>
            </a:r>
            <a:r>
              <a:rPr lang="en-US" dirty="0" err="1"/>
              <a:t>Matlab</a:t>
            </a:r>
            <a:r>
              <a:rPr lang="en-US" dirty="0"/>
              <a:t>, ArcGIS, IDL</a:t>
            </a:r>
          </a:p>
          <a:p>
            <a:pPr lvl="1"/>
            <a:r>
              <a:rPr lang="en-US" dirty="0"/>
              <a:t>Yes? Use open source: python</a:t>
            </a:r>
          </a:p>
        </p:txBody>
      </p:sp>
    </p:spTree>
    <p:extLst>
      <p:ext uri="{BB962C8B-B14F-4D97-AF65-F5344CB8AC3E}">
        <p14:creationId xmlns:p14="http://schemas.microsoft.com/office/powerpoint/2010/main" val="3032217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MATLAB</a:t>
            </a:r>
          </a:p>
        </p:txBody>
      </p:sp>
      <p:sp>
        <p:nvSpPr>
          <p:cNvPr id="3" name="Content Placeholder 2"/>
          <p:cNvSpPr>
            <a:spLocks noGrp="1"/>
          </p:cNvSpPr>
          <p:nvPr>
            <p:ph idx="1"/>
          </p:nvPr>
        </p:nvSpPr>
        <p:spPr/>
        <p:txBody>
          <a:bodyPr/>
          <a:lstStyle/>
          <a:p>
            <a:r>
              <a:rPr lang="en-US" dirty="0"/>
              <a:t>It is used extensively for academic applications (education and research)</a:t>
            </a:r>
          </a:p>
          <a:p>
            <a:r>
              <a:rPr lang="en-US" dirty="0"/>
              <a:t>GUI allows for effective way to solve problems</a:t>
            </a:r>
          </a:p>
        </p:txBody>
      </p:sp>
    </p:spTree>
    <p:extLst>
      <p:ext uri="{BB962C8B-B14F-4D97-AF65-F5344CB8AC3E}">
        <p14:creationId xmlns:p14="http://schemas.microsoft.com/office/powerpoint/2010/main" val="3392413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840" y="467360"/>
            <a:ext cx="7132320" cy="66040"/>
          </a:xfrm>
        </p:spPr>
        <p:txBody>
          <a:bodyPr>
            <a:normAutofit fontScale="90000"/>
          </a:bodyPr>
          <a:lstStyle/>
          <a:p>
            <a:r>
              <a:rPr lang="en-US" dirty="0"/>
              <a:t>How to reduce the time spent debugging?</a:t>
            </a:r>
          </a:p>
        </p:txBody>
      </p:sp>
      <p:sp>
        <p:nvSpPr>
          <p:cNvPr id="3" name="Content Placeholder 2"/>
          <p:cNvSpPr>
            <a:spLocks noGrp="1"/>
          </p:cNvSpPr>
          <p:nvPr>
            <p:ph idx="1"/>
          </p:nvPr>
        </p:nvSpPr>
        <p:spPr>
          <a:xfrm>
            <a:off x="152400" y="569934"/>
            <a:ext cx="7909560" cy="4127627"/>
          </a:xfrm>
        </p:spPr>
        <p:txBody>
          <a:bodyPr>
            <a:noAutofit/>
          </a:bodyPr>
          <a:lstStyle/>
          <a:p>
            <a:r>
              <a:rPr lang="en-US" sz="2000" dirty="0"/>
              <a:t>Get in the right frame of mind. Assume the worst- something is wrong!!</a:t>
            </a:r>
          </a:p>
          <a:p>
            <a:pPr lvl="1"/>
            <a:r>
              <a:rPr lang="en-US" sz="2000" dirty="0"/>
              <a:t>At the outset, you don’t know what is wrong</a:t>
            </a:r>
          </a:p>
          <a:p>
            <a:pPr lvl="1"/>
            <a:r>
              <a:rPr lang="en-US" sz="2000" dirty="0"/>
              <a:t>It worked before …, it seems to work, except for…, I don’t see any errors… ARGH</a:t>
            </a:r>
          </a:p>
          <a:p>
            <a:r>
              <a:rPr lang="en-US" sz="2000" dirty="0"/>
              <a:t>Work on it right away- hard to come back to </a:t>
            </a:r>
          </a:p>
          <a:p>
            <a:r>
              <a:rPr lang="en-US" sz="2000" dirty="0"/>
              <a:t>Change one thing at a time</a:t>
            </a:r>
          </a:p>
          <a:p>
            <a:pPr lvl="1"/>
            <a:r>
              <a:rPr lang="en-US" sz="2000" dirty="0"/>
              <a:t>When making a lot of changes, apply them incrementally</a:t>
            </a:r>
          </a:p>
          <a:p>
            <a:pPr lvl="1"/>
            <a:r>
              <a:rPr lang="en-US" sz="2000" dirty="0"/>
              <a:t>Add one change, and then test that change thoroughly before starting on the next change</a:t>
            </a:r>
          </a:p>
          <a:p>
            <a:pPr lvl="1"/>
            <a:r>
              <a:rPr lang="en-US" sz="2000" dirty="0"/>
              <a:t>This will reduce the number of possible sources of new bugs</a:t>
            </a:r>
          </a:p>
          <a:p>
            <a:pPr lvl="1"/>
            <a:r>
              <a:rPr lang="en-US" sz="2000" dirty="0"/>
              <a:t>If several different changes are applied at the same time, then it is much more difficult to identify the source of the problem</a:t>
            </a:r>
          </a:p>
          <a:p>
            <a:pPr lvl="1"/>
            <a:r>
              <a:rPr lang="en-US" sz="2000" dirty="0"/>
              <a:t>Minor errors in different parts of the code can interact to produce errors that never would have happened if those changes had been applied one at a time</a:t>
            </a:r>
          </a:p>
        </p:txBody>
      </p:sp>
    </p:spTree>
    <p:extLst>
      <p:ext uri="{BB962C8B-B14F-4D97-AF65-F5344CB8AC3E}">
        <p14:creationId xmlns:p14="http://schemas.microsoft.com/office/powerpoint/2010/main" val="687473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a Good Program</a:t>
            </a:r>
          </a:p>
        </p:txBody>
      </p:sp>
      <p:sp>
        <p:nvSpPr>
          <p:cNvPr id="3" name="Content Placeholder 2"/>
          <p:cNvSpPr>
            <a:spLocks noGrp="1"/>
          </p:cNvSpPr>
          <p:nvPr>
            <p:ph idx="1"/>
          </p:nvPr>
        </p:nvSpPr>
        <p:spPr/>
        <p:txBody>
          <a:bodyPr/>
          <a:lstStyle/>
          <a:p>
            <a:r>
              <a:rPr lang="en-US" dirty="0"/>
              <a:t>Does it do what it is supposed to do? "correct output for each possible input"?</a:t>
            </a:r>
          </a:p>
          <a:p>
            <a:r>
              <a:rPr lang="en-US" dirty="0"/>
              <a:t>Is it written in a reasonable amount of time? </a:t>
            </a:r>
          </a:p>
          <a:p>
            <a:r>
              <a:rPr lang="en-US" dirty="0"/>
              <a:t>How adaptable is it to cope with changing requirements?</a:t>
            </a:r>
          </a:p>
          <a:p>
            <a:r>
              <a:rPr lang="en-US" dirty="0"/>
              <a:t>Is it efficient enough for the computing environment in which it is intended to be used?</a:t>
            </a:r>
          </a:p>
        </p:txBody>
      </p:sp>
    </p:spTree>
    <p:extLst>
      <p:ext uri="{BB962C8B-B14F-4D97-AF65-F5344CB8AC3E}">
        <p14:creationId xmlns:p14="http://schemas.microsoft.com/office/powerpoint/2010/main" val="910681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Signs of a Good Computer Code</a:t>
            </a:r>
          </a:p>
        </p:txBody>
      </p:sp>
      <p:sp>
        <p:nvSpPr>
          <p:cNvPr id="3" name="Content Placeholder 2"/>
          <p:cNvSpPr>
            <a:spLocks noGrp="1"/>
          </p:cNvSpPr>
          <p:nvPr>
            <p:ph idx="1"/>
          </p:nvPr>
        </p:nvSpPr>
        <p:spPr/>
        <p:txBody>
          <a:bodyPr>
            <a:normAutofit/>
          </a:bodyPr>
          <a:lstStyle/>
          <a:p>
            <a:r>
              <a:rPr lang="en-US" dirty="0"/>
              <a:t>Clearly defined purpose</a:t>
            </a:r>
          </a:p>
          <a:p>
            <a:r>
              <a:rPr lang="en-US" dirty="0"/>
              <a:t>Simple to use</a:t>
            </a:r>
          </a:p>
          <a:p>
            <a:r>
              <a:rPr lang="en-US" dirty="0"/>
              <a:t>Rugged (difficult to misuse, handles errors well)</a:t>
            </a:r>
          </a:p>
          <a:p>
            <a:r>
              <a:rPr lang="en-US" dirty="0"/>
              <a:t>Delivered on time </a:t>
            </a:r>
          </a:p>
          <a:p>
            <a:r>
              <a:rPr lang="en-US" dirty="0"/>
              <a:t>Reliable</a:t>
            </a:r>
          </a:p>
          <a:p>
            <a:r>
              <a:rPr lang="en-US" dirty="0" err="1"/>
              <a:t>Extensibile</a:t>
            </a:r>
            <a:r>
              <a:rPr lang="en-US" dirty="0"/>
              <a:t> (can be applied to other situations without huge modification)</a:t>
            </a:r>
          </a:p>
          <a:p>
            <a:r>
              <a:rPr lang="en-US" dirty="0"/>
              <a:t>Efficient and not bloated </a:t>
            </a:r>
          </a:p>
          <a:p>
            <a:r>
              <a:rPr lang="en-US" dirty="0"/>
              <a:t>Clear and concise comments</a:t>
            </a:r>
          </a:p>
        </p:txBody>
      </p:sp>
    </p:spTree>
    <p:extLst>
      <p:ext uri="{BB962C8B-B14F-4D97-AF65-F5344CB8AC3E}">
        <p14:creationId xmlns:p14="http://schemas.microsoft.com/office/powerpoint/2010/main" val="476224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Signs of Good Code</a:t>
            </a:r>
          </a:p>
        </p:txBody>
      </p:sp>
      <p:sp>
        <p:nvSpPr>
          <p:cNvPr id="3" name="Content Placeholder 2"/>
          <p:cNvSpPr>
            <a:spLocks noGrp="1"/>
          </p:cNvSpPr>
          <p:nvPr>
            <p:ph idx="1"/>
          </p:nvPr>
        </p:nvSpPr>
        <p:spPr/>
        <p:txBody>
          <a:bodyPr>
            <a:normAutofit/>
          </a:bodyPr>
          <a:lstStyle/>
          <a:p>
            <a:r>
              <a:rPr lang="en-US" dirty="0"/>
              <a:t>Using functions and features of programming language appropriately</a:t>
            </a:r>
          </a:p>
          <a:p>
            <a:pPr lvl="1"/>
            <a:r>
              <a:rPr lang="en-US" dirty="0"/>
              <a:t>The best tool for the job</a:t>
            </a:r>
          </a:p>
          <a:p>
            <a:pPr lvl="1"/>
            <a:r>
              <a:rPr lang="en-US" dirty="0"/>
              <a:t>“When all you have is a hammer, everything looks like a nail”</a:t>
            </a:r>
          </a:p>
          <a:p>
            <a:r>
              <a:rPr lang="en-US" dirty="0"/>
              <a:t>Using vectors and arrays to minimize the complexity of the code and extensibility</a:t>
            </a:r>
          </a:p>
          <a:p>
            <a:pPr lvl="1"/>
            <a:r>
              <a:rPr lang="en-US" dirty="0"/>
              <a:t>Don’t want to have a bunch of separate vector variables that could all be in an array</a:t>
            </a:r>
          </a:p>
          <a:p>
            <a:r>
              <a:rPr lang="en-US" dirty="0"/>
              <a:t>Use do loops and while statements appropriately</a:t>
            </a:r>
          </a:p>
          <a:p>
            <a:pPr lvl="1"/>
            <a:r>
              <a:rPr lang="en-US" dirty="0"/>
              <a:t>Could you use vector and array math to eliminate?</a:t>
            </a:r>
          </a:p>
          <a:p>
            <a:r>
              <a:rPr lang="en-US" dirty="0"/>
              <a:t>Avoid cutting and pasting large chunks of code and then making minor edits</a:t>
            </a:r>
          </a:p>
          <a:p>
            <a:pPr lvl="1"/>
            <a:r>
              <a:rPr lang="en-US" dirty="0"/>
              <a:t>What seemed fast to do at the outset is a pain if your code has errors</a:t>
            </a:r>
          </a:p>
        </p:txBody>
      </p:sp>
    </p:spTree>
    <p:extLst>
      <p:ext uri="{BB962C8B-B14F-4D97-AF65-F5344CB8AC3E}">
        <p14:creationId xmlns:p14="http://schemas.microsoft.com/office/powerpoint/2010/main" val="2467790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25" dirty="0"/>
              <a:t>Why Can't Programmers.. Program?</a:t>
            </a:r>
            <a:br>
              <a:rPr lang="en-US" sz="2025" dirty="0"/>
            </a:br>
            <a:r>
              <a:rPr lang="en-US" sz="2025" dirty="0">
                <a:hlinkClick r:id="rId2"/>
              </a:rPr>
              <a:t>http://blog.codinghorror.com/why-cant-programmers-program/</a:t>
            </a:r>
            <a:br>
              <a:rPr lang="en-US" dirty="0"/>
            </a:br>
            <a:endParaRPr lang="en-US" dirty="0"/>
          </a:p>
        </p:txBody>
      </p:sp>
      <p:sp>
        <p:nvSpPr>
          <p:cNvPr id="3" name="Content Placeholder 2"/>
          <p:cNvSpPr>
            <a:spLocks noGrp="1"/>
          </p:cNvSpPr>
          <p:nvPr>
            <p:ph idx="1"/>
          </p:nvPr>
        </p:nvSpPr>
        <p:spPr/>
        <p:txBody>
          <a:bodyPr>
            <a:normAutofit/>
          </a:bodyPr>
          <a:lstStyle/>
          <a:p>
            <a:endParaRPr lang="en-US" dirty="0"/>
          </a:p>
          <a:p>
            <a:r>
              <a:rPr lang="en-US" dirty="0"/>
              <a:t>“Like me, the author is having trouble with the fact that 199 out of 200 applicants for every programming job can't write code at all. I repeat: they can't write any code whatsoever.”</a:t>
            </a:r>
          </a:p>
          <a:p>
            <a:r>
              <a:rPr lang="en-US" dirty="0"/>
              <a:t>After a fair bit of trial and error I've discovered that people who struggle to code don't just struggle on big problems, or even smallish problems (i.e. write a implementation of a linked list). </a:t>
            </a:r>
            <a:r>
              <a:rPr lang="en-US" i="1" dirty="0"/>
              <a:t>They struggle with tiny problems</a:t>
            </a:r>
            <a:r>
              <a:rPr lang="en-US" dirty="0"/>
              <a:t>.</a:t>
            </a:r>
          </a:p>
          <a:p>
            <a:r>
              <a:rPr lang="en-US" dirty="0"/>
              <a:t>A surprisingly large fraction of applicants, even those with masters' degrees and PhDs in computer science, fail during interviews when asked to carry out basic programming tasks. For example, I've personally interviewed graduates who can't answer "Write a loop that counts from 1 to 10"</a:t>
            </a:r>
          </a:p>
        </p:txBody>
      </p:sp>
    </p:spTree>
    <p:extLst>
      <p:ext uri="{BB962C8B-B14F-4D97-AF65-F5344CB8AC3E}">
        <p14:creationId xmlns:p14="http://schemas.microsoft.com/office/powerpoint/2010/main" val="1217298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150" y="1730036"/>
            <a:ext cx="8229600" cy="742950"/>
          </a:xfrm>
        </p:spPr>
        <p:txBody>
          <a:bodyPr>
            <a:normAutofit fontScale="90000"/>
          </a:bodyPr>
          <a:lstStyle/>
          <a:p>
            <a:r>
              <a:rPr lang="en-US" b="1" dirty="0"/>
              <a:t>4. Dysfunctional sense of causality</a:t>
            </a:r>
            <a:br>
              <a:rPr lang="en-US" b="1" dirty="0"/>
            </a:br>
            <a:endParaRPr lang="en-US" dirty="0"/>
          </a:p>
        </p:txBody>
      </p:sp>
      <p:sp>
        <p:nvSpPr>
          <p:cNvPr id="3" name="Content Placeholder 2"/>
          <p:cNvSpPr>
            <a:spLocks noGrp="1"/>
          </p:cNvSpPr>
          <p:nvPr>
            <p:ph idx="1"/>
          </p:nvPr>
        </p:nvSpPr>
        <p:spPr>
          <a:xfrm>
            <a:off x="412334" y="2362200"/>
            <a:ext cx="8229600" cy="4876800"/>
          </a:xfrm>
        </p:spPr>
        <p:txBody>
          <a:bodyPr>
            <a:normAutofit/>
          </a:bodyPr>
          <a:lstStyle/>
          <a:p>
            <a:r>
              <a:rPr lang="en-US" b="1" dirty="0"/>
              <a:t>Symptoms</a:t>
            </a:r>
          </a:p>
          <a:p>
            <a:r>
              <a:rPr lang="en-US" dirty="0"/>
              <a:t>You seriously consider malice to be a reason why the compiler rejects your program</a:t>
            </a:r>
          </a:p>
          <a:p>
            <a:r>
              <a:rPr lang="en-US" dirty="0"/>
              <a:t>Your debugging repertoire includes rituals like shining your lucky golf ball, twisting your wedding ring, and tapping the nodding-dog toy on your monitor. And when the debugging doesn't work, you think it might be because you missed one or didn't do them in the right order</a:t>
            </a:r>
          </a:p>
          <a:p>
            <a:r>
              <a:rPr lang="en-US" b="1" dirty="0"/>
              <a:t>Alternative careers</a:t>
            </a:r>
          </a:p>
          <a:p>
            <a:r>
              <a:rPr lang="en-US" dirty="0"/>
              <a:t>Playing the slot machines in Vegas</a:t>
            </a:r>
          </a:p>
          <a:p>
            <a:endParaRPr lang="en-US" dirty="0"/>
          </a:p>
        </p:txBody>
      </p:sp>
      <p:sp>
        <p:nvSpPr>
          <p:cNvPr id="4" name="Title 1"/>
          <p:cNvSpPr txBox="1">
            <a:spLocks/>
          </p:cNvSpPr>
          <p:nvPr/>
        </p:nvSpPr>
        <p:spPr>
          <a:xfrm>
            <a:off x="510466" y="1064210"/>
            <a:ext cx="8229600" cy="742950"/>
          </a:xfrm>
          <a:prstGeom prst="rect">
            <a:avLst/>
          </a:prstGeom>
        </p:spPr>
        <p:txBody>
          <a:bodyPr vert="horz" lIns="68580" tIns="34290" rIns="68580" bIns="34290" rtlCol="0" anchor="ctr">
            <a:normAutofit fontScale="60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defTabSz="685800"/>
            <a:br>
              <a:rPr lang="en-US" sz="3000" spc="-75">
                <a:solidFill>
                  <a:srgbClr val="D2533C"/>
                </a:solidFill>
                <a:latin typeface="Arial"/>
              </a:rPr>
            </a:br>
            <a:r>
              <a:rPr lang="en-US" sz="3000" b="1" spc="-75">
                <a:solidFill>
                  <a:srgbClr val="D2533C"/>
                </a:solidFill>
                <a:latin typeface="Arial"/>
                <a:hlinkClick r:id="rId2"/>
              </a:rPr>
              <a:t>Signs that you shouldn't be a programmer</a:t>
            </a:r>
            <a:br>
              <a:rPr lang="en-US" sz="3000" b="1" spc="-75">
                <a:solidFill>
                  <a:srgbClr val="D2533C"/>
                </a:solidFill>
                <a:latin typeface="Arial"/>
              </a:rPr>
            </a:br>
            <a:endParaRPr lang="en-US" sz="3000" spc="-75" dirty="0">
              <a:solidFill>
                <a:srgbClr val="D2533C"/>
              </a:solidFill>
              <a:latin typeface="Arial"/>
            </a:endParaRPr>
          </a:p>
        </p:txBody>
      </p:sp>
    </p:spTree>
    <p:extLst>
      <p:ext uri="{BB962C8B-B14F-4D97-AF65-F5344CB8AC3E}">
        <p14:creationId xmlns:p14="http://schemas.microsoft.com/office/powerpoint/2010/main" val="140931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Oval 3"/>
          <p:cNvSpPr/>
          <p:nvPr/>
        </p:nvSpPr>
        <p:spPr>
          <a:xfrm>
            <a:off x="985422" y="1256745"/>
            <a:ext cx="2130641" cy="1917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3300" dirty="0">
                <a:solidFill>
                  <a:prstClr val="white"/>
                </a:solidFill>
                <a:latin typeface="Calibri"/>
              </a:rPr>
              <a:t>LINUX</a:t>
            </a:r>
          </a:p>
        </p:txBody>
      </p:sp>
      <p:sp>
        <p:nvSpPr>
          <p:cNvPr id="5" name="Oval 4"/>
          <p:cNvSpPr/>
          <p:nvPr/>
        </p:nvSpPr>
        <p:spPr>
          <a:xfrm>
            <a:off x="3117172" y="2348699"/>
            <a:ext cx="2342596" cy="20119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3300" dirty="0">
                <a:solidFill>
                  <a:prstClr val="white"/>
                </a:solidFill>
                <a:latin typeface="Calibri"/>
              </a:rPr>
              <a:t>MATLAB</a:t>
            </a:r>
          </a:p>
        </p:txBody>
      </p:sp>
      <p:sp>
        <p:nvSpPr>
          <p:cNvPr id="6" name="Oval 5"/>
          <p:cNvSpPr/>
          <p:nvPr/>
        </p:nvSpPr>
        <p:spPr>
          <a:xfrm>
            <a:off x="5475303" y="3274196"/>
            <a:ext cx="2525697" cy="2092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3300" dirty="0">
                <a:solidFill>
                  <a:prstClr val="white"/>
                </a:solidFill>
                <a:latin typeface="Calibri"/>
              </a:rPr>
              <a:t>PYTHON</a:t>
            </a:r>
          </a:p>
        </p:txBody>
      </p:sp>
      <p:sp>
        <p:nvSpPr>
          <p:cNvPr id="7" name="Rounded Rectangle 6"/>
          <p:cNvSpPr/>
          <p:nvPr/>
        </p:nvSpPr>
        <p:spPr>
          <a:xfrm>
            <a:off x="3161561" y="1242319"/>
            <a:ext cx="1654575" cy="818966"/>
          </a:xfrm>
          <a:prstGeom prst="round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a:r>
              <a:rPr lang="en-US" sz="2400" dirty="0">
                <a:solidFill>
                  <a:prstClr val="white"/>
                </a:solidFill>
                <a:latin typeface="Calibri"/>
              </a:rPr>
              <a:t>html</a:t>
            </a:r>
          </a:p>
        </p:txBody>
      </p:sp>
      <p:sp>
        <p:nvSpPr>
          <p:cNvPr id="8" name="Title 1"/>
          <p:cNvSpPr txBox="1">
            <a:spLocks/>
          </p:cNvSpPr>
          <p:nvPr/>
        </p:nvSpPr>
        <p:spPr>
          <a:xfrm>
            <a:off x="-87666" y="3854145"/>
            <a:ext cx="5547434" cy="2243149"/>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defTabSz="685800"/>
            <a:r>
              <a:rPr lang="en-US" sz="3300" dirty="0">
                <a:solidFill>
                  <a:prstClr val="black"/>
                </a:solidFill>
                <a:latin typeface="Calibri"/>
              </a:rPr>
              <a:t>Software evolves </a:t>
            </a:r>
          </a:p>
        </p:txBody>
      </p:sp>
    </p:spTree>
    <p:extLst>
      <p:ext uri="{BB962C8B-B14F-4D97-AF65-F5344CB8AC3E}">
        <p14:creationId xmlns:p14="http://schemas.microsoft.com/office/powerpoint/2010/main" val="3505292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Oval 3"/>
          <p:cNvSpPr/>
          <p:nvPr/>
        </p:nvSpPr>
        <p:spPr>
          <a:xfrm>
            <a:off x="985422" y="1256745"/>
            <a:ext cx="2130641" cy="1917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3300" dirty="0">
                <a:solidFill>
                  <a:prstClr val="white"/>
                </a:solidFill>
                <a:latin typeface="Calibri"/>
              </a:rPr>
              <a:t>LINUX</a:t>
            </a:r>
          </a:p>
        </p:txBody>
      </p:sp>
      <p:sp>
        <p:nvSpPr>
          <p:cNvPr id="5" name="Oval 4"/>
          <p:cNvSpPr/>
          <p:nvPr/>
        </p:nvSpPr>
        <p:spPr>
          <a:xfrm>
            <a:off x="3117172" y="2348699"/>
            <a:ext cx="2358131" cy="20119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3300" dirty="0">
                <a:solidFill>
                  <a:prstClr val="white"/>
                </a:solidFill>
                <a:latin typeface="Calibri"/>
              </a:rPr>
              <a:t>MATLAB</a:t>
            </a:r>
          </a:p>
        </p:txBody>
      </p:sp>
      <p:sp>
        <p:nvSpPr>
          <p:cNvPr id="6" name="Oval 5"/>
          <p:cNvSpPr/>
          <p:nvPr/>
        </p:nvSpPr>
        <p:spPr>
          <a:xfrm>
            <a:off x="5475303" y="3274196"/>
            <a:ext cx="2449497" cy="2092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3300" dirty="0">
                <a:solidFill>
                  <a:prstClr val="white"/>
                </a:solidFill>
                <a:latin typeface="Calibri"/>
              </a:rPr>
              <a:t>PYTHON</a:t>
            </a:r>
          </a:p>
        </p:txBody>
      </p:sp>
      <p:sp>
        <p:nvSpPr>
          <p:cNvPr id="12" name="Rounded Rectangle 11"/>
          <p:cNvSpPr/>
          <p:nvPr/>
        </p:nvSpPr>
        <p:spPr>
          <a:xfrm>
            <a:off x="3161561" y="1242319"/>
            <a:ext cx="1654575" cy="818966"/>
          </a:xfrm>
          <a:prstGeom prst="round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a:r>
              <a:rPr lang="en-US" sz="2400" dirty="0">
                <a:solidFill>
                  <a:prstClr val="white"/>
                </a:solidFill>
                <a:latin typeface="Calibri"/>
              </a:rPr>
              <a:t>html</a:t>
            </a:r>
          </a:p>
        </p:txBody>
      </p:sp>
      <p:grpSp>
        <p:nvGrpSpPr>
          <p:cNvPr id="19" name="Group 18"/>
          <p:cNvGrpSpPr/>
          <p:nvPr/>
        </p:nvGrpSpPr>
        <p:grpSpPr>
          <a:xfrm>
            <a:off x="945473" y="1352181"/>
            <a:ext cx="7651441" cy="4350059"/>
            <a:chOff x="1260630" y="659907"/>
            <a:chExt cx="10201921" cy="5800079"/>
          </a:xfrm>
        </p:grpSpPr>
        <p:sp>
          <p:nvSpPr>
            <p:cNvPr id="11" name="Rounded Rectangle 10"/>
            <p:cNvSpPr/>
            <p:nvPr/>
          </p:nvSpPr>
          <p:spPr>
            <a:xfrm>
              <a:off x="9256451" y="2047781"/>
              <a:ext cx="2206100" cy="109195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a:r>
                <a:rPr lang="en-US" sz="2400" dirty="0" err="1">
                  <a:solidFill>
                    <a:prstClr val="white"/>
                  </a:solidFill>
                  <a:latin typeface="Calibri"/>
                </a:rPr>
                <a:t>javascript</a:t>
              </a:r>
              <a:endParaRPr lang="en-US" sz="2400" dirty="0">
                <a:solidFill>
                  <a:prstClr val="white"/>
                </a:solidFill>
                <a:latin typeface="Calibri"/>
              </a:endParaRPr>
            </a:p>
          </p:txBody>
        </p:sp>
        <p:grpSp>
          <p:nvGrpSpPr>
            <p:cNvPr id="18" name="Group 17"/>
            <p:cNvGrpSpPr/>
            <p:nvPr/>
          </p:nvGrpSpPr>
          <p:grpSpPr>
            <a:xfrm>
              <a:off x="1260630" y="659907"/>
              <a:ext cx="9857173" cy="5800079"/>
              <a:chOff x="1260630" y="659907"/>
              <a:chExt cx="9857173" cy="5800079"/>
            </a:xfrm>
          </p:grpSpPr>
          <p:sp>
            <p:nvSpPr>
              <p:cNvPr id="7" name="Rounded Rectangle 6"/>
              <p:cNvSpPr/>
              <p:nvPr/>
            </p:nvSpPr>
            <p:spPr>
              <a:xfrm>
                <a:off x="1260630" y="4341181"/>
                <a:ext cx="1518082" cy="109195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a:r>
                  <a:rPr lang="en-US" sz="2400" dirty="0">
                    <a:solidFill>
                      <a:prstClr val="white"/>
                    </a:solidFill>
                    <a:latin typeface="Calibri"/>
                  </a:rPr>
                  <a:t>R</a:t>
                </a:r>
              </a:p>
            </p:txBody>
          </p:sp>
          <p:sp>
            <p:nvSpPr>
              <p:cNvPr id="8" name="Rounded Rectangle 7"/>
              <p:cNvSpPr/>
              <p:nvPr/>
            </p:nvSpPr>
            <p:spPr>
              <a:xfrm>
                <a:off x="3481527" y="4742155"/>
                <a:ext cx="1518082" cy="109195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a:r>
                  <a:rPr lang="en-US" sz="2400" dirty="0" err="1">
                    <a:solidFill>
                      <a:prstClr val="white"/>
                    </a:solidFill>
                    <a:latin typeface="Calibri"/>
                  </a:rPr>
                  <a:t>fortran</a:t>
                </a:r>
                <a:endParaRPr lang="en-US" sz="2400" dirty="0">
                  <a:solidFill>
                    <a:prstClr val="white"/>
                  </a:solidFill>
                  <a:latin typeface="Calibri"/>
                </a:endParaRPr>
              </a:p>
            </p:txBody>
          </p:sp>
          <p:sp>
            <p:nvSpPr>
              <p:cNvPr id="9" name="Rounded Rectangle 8"/>
              <p:cNvSpPr/>
              <p:nvPr/>
            </p:nvSpPr>
            <p:spPr>
              <a:xfrm>
                <a:off x="9599721" y="659907"/>
                <a:ext cx="1518082" cy="109195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a:r>
                  <a:rPr lang="en-US" sz="2400" dirty="0">
                    <a:solidFill>
                      <a:prstClr val="white"/>
                    </a:solidFill>
                    <a:latin typeface="Calibri"/>
                  </a:rPr>
                  <a:t>C++</a:t>
                </a:r>
              </a:p>
            </p:txBody>
          </p:sp>
          <p:sp>
            <p:nvSpPr>
              <p:cNvPr id="13" name="Rounded Rectangle 12"/>
              <p:cNvSpPr/>
              <p:nvPr/>
            </p:nvSpPr>
            <p:spPr>
              <a:xfrm>
                <a:off x="5217112" y="5368032"/>
                <a:ext cx="2206100" cy="109195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a:r>
                  <a:rPr lang="en-US" sz="2400" dirty="0" err="1">
                    <a:solidFill>
                      <a:prstClr val="white"/>
                    </a:solidFill>
                    <a:latin typeface="Calibri"/>
                  </a:rPr>
                  <a:t>perl</a:t>
                </a:r>
                <a:endParaRPr lang="en-US" sz="2400" dirty="0">
                  <a:solidFill>
                    <a:prstClr val="white"/>
                  </a:solidFill>
                  <a:latin typeface="Calibri"/>
                </a:endParaRPr>
              </a:p>
            </p:txBody>
          </p:sp>
        </p:grpSp>
      </p:grpSp>
      <p:grpSp>
        <p:nvGrpSpPr>
          <p:cNvPr id="20" name="Group 19"/>
          <p:cNvGrpSpPr/>
          <p:nvPr/>
        </p:nvGrpSpPr>
        <p:grpSpPr>
          <a:xfrm>
            <a:off x="514905" y="1479797"/>
            <a:ext cx="8501479" cy="4401105"/>
            <a:chOff x="686539" y="830063"/>
            <a:chExt cx="11335305" cy="5868140"/>
          </a:xfrm>
        </p:grpSpPr>
        <p:sp>
          <p:nvSpPr>
            <p:cNvPr id="10" name="Rounded Rectangle 9"/>
            <p:cNvSpPr/>
            <p:nvPr/>
          </p:nvSpPr>
          <p:spPr>
            <a:xfrm>
              <a:off x="6849123" y="830063"/>
              <a:ext cx="2206100" cy="109195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a:r>
                <a:rPr lang="en-US" sz="2400" dirty="0">
                  <a:solidFill>
                    <a:prstClr val="white"/>
                  </a:solidFill>
                  <a:latin typeface="Calibri"/>
                </a:rPr>
                <a:t>cloud computing</a:t>
              </a:r>
            </a:p>
          </p:txBody>
        </p:sp>
        <p:sp>
          <p:nvSpPr>
            <p:cNvPr id="14" name="Rounded Rectangle 13"/>
            <p:cNvSpPr/>
            <p:nvPr/>
          </p:nvSpPr>
          <p:spPr>
            <a:xfrm>
              <a:off x="686539" y="5489359"/>
              <a:ext cx="2180947" cy="109195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a:r>
                <a:rPr lang="en-US" sz="2400" dirty="0">
                  <a:solidFill>
                    <a:prstClr val="white"/>
                  </a:solidFill>
                  <a:latin typeface="Calibri"/>
                </a:rPr>
                <a:t>Parallel computing</a:t>
              </a:r>
            </a:p>
          </p:txBody>
        </p:sp>
        <p:sp>
          <p:nvSpPr>
            <p:cNvPr id="15" name="Rounded Rectangle 14"/>
            <p:cNvSpPr/>
            <p:nvPr/>
          </p:nvSpPr>
          <p:spPr>
            <a:xfrm>
              <a:off x="9840897" y="5606249"/>
              <a:ext cx="2180947" cy="109195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a:r>
                <a:rPr lang="en-US" sz="2400" dirty="0">
                  <a:solidFill>
                    <a:prstClr val="white"/>
                  </a:solidFill>
                  <a:latin typeface="Calibri"/>
                </a:rPr>
                <a:t>data science</a:t>
              </a:r>
            </a:p>
          </p:txBody>
        </p:sp>
        <p:sp>
          <p:nvSpPr>
            <p:cNvPr id="16" name="Rounded Rectangle 15"/>
            <p:cNvSpPr/>
            <p:nvPr/>
          </p:nvSpPr>
          <p:spPr>
            <a:xfrm>
              <a:off x="1686759" y="3148614"/>
              <a:ext cx="2408806" cy="109195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a:r>
                <a:rPr lang="en-US" sz="2400" dirty="0">
                  <a:solidFill>
                    <a:prstClr val="white"/>
                  </a:solidFill>
                  <a:latin typeface="Calibri"/>
                </a:rPr>
                <a:t>Data visualization</a:t>
              </a:r>
            </a:p>
          </p:txBody>
        </p:sp>
        <p:sp>
          <p:nvSpPr>
            <p:cNvPr id="17" name="Rounded Rectangle 16"/>
            <p:cNvSpPr/>
            <p:nvPr/>
          </p:nvSpPr>
          <p:spPr>
            <a:xfrm>
              <a:off x="6957135" y="2003395"/>
              <a:ext cx="2206100" cy="109195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a:r>
                <a:rPr lang="en-US" sz="2400" dirty="0">
                  <a:solidFill>
                    <a:prstClr val="white"/>
                  </a:solidFill>
                  <a:latin typeface="Calibri"/>
                </a:rPr>
                <a:t>IT support</a:t>
              </a:r>
            </a:p>
          </p:txBody>
        </p:sp>
      </p:grpSp>
    </p:spTree>
    <p:extLst>
      <p:ext uri="{BB962C8B-B14F-4D97-AF65-F5344CB8AC3E}">
        <p14:creationId xmlns:p14="http://schemas.microsoft.com/office/powerpoint/2010/main" val="1206396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ilat 5e">
  <a:themeElements>
    <a:clrScheme name="Banded_Design_Yellow">
      <a:dk1>
        <a:srgbClr val="323232"/>
      </a:dk1>
      <a:lt1>
        <a:sysClr val="window" lastClr="FFFFFF"/>
      </a:lt1>
      <a:dk2>
        <a:srgbClr val="000000"/>
      </a:dk2>
      <a:lt2>
        <a:srgbClr val="E5E8E8"/>
      </a:lt2>
      <a:accent1>
        <a:srgbClr val="FFCD36"/>
      </a:accent1>
      <a:accent2>
        <a:srgbClr val="F29E3E"/>
      </a:accent2>
      <a:accent3>
        <a:srgbClr val="83C546"/>
      </a:accent3>
      <a:accent4>
        <a:srgbClr val="52C1CA"/>
      </a:accent4>
      <a:accent5>
        <a:srgbClr val="7384CA"/>
      </a:accent5>
      <a:accent6>
        <a:srgbClr val="DA6A89"/>
      </a:accent6>
      <a:hlink>
        <a:srgbClr val="88CACA"/>
      </a:hlink>
      <a:folHlink>
        <a:srgbClr val="91A7CA"/>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noFill/>
        <a:ln w="254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FF0000"/>
          </a:solidFill>
          <a:tailEnd type="triangl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Gilat 5e" id="{4ABC42F0-9945-48A1-8D00-BD160F4892F5}" vid="{C8CEF0AB-C212-4EC7-A62B-3AE1D39F8D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4.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66788" rtl="0" eaLnBrk="1" fontAlgn="base" latinLnBrk="0" hangingPunct="1">
          <a:lnSpc>
            <a:spcPct val="100000"/>
          </a:lnSpc>
          <a:spcBef>
            <a:spcPct val="0"/>
          </a:spcBef>
          <a:spcAft>
            <a:spcPct val="0"/>
          </a:spcAft>
          <a:buClrTx/>
          <a:buSzTx/>
          <a:buFontTx/>
          <a:buNone/>
          <a:tabLst/>
          <a:defRPr kumimoji="0" lang="en-US" altLang="en-US" sz="19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66788" rtl="0" eaLnBrk="1" fontAlgn="base" latinLnBrk="0" hangingPunct="1">
          <a:lnSpc>
            <a:spcPct val="100000"/>
          </a:lnSpc>
          <a:spcBef>
            <a:spcPct val="0"/>
          </a:spcBef>
          <a:spcAft>
            <a:spcPct val="0"/>
          </a:spcAft>
          <a:buClrTx/>
          <a:buSzTx/>
          <a:buFontTx/>
          <a:buNone/>
          <a:tabLst/>
          <a:defRPr kumimoji="0" lang="en-US" altLang="en-US" sz="19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Gilat 5e</Template>
  <TotalTime>7317</TotalTime>
  <Words>747</Words>
  <Application>Microsoft Office PowerPoint</Application>
  <PresentationFormat>On-screen Show (4:3)</PresentationFormat>
  <Paragraphs>85</Paragraphs>
  <Slides>11</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11</vt:i4>
      </vt:variant>
    </vt:vector>
  </HeadingPairs>
  <TitlesOfParts>
    <vt:vector size="18" baseType="lpstr">
      <vt:lpstr>Arial</vt:lpstr>
      <vt:lpstr>Book Antiqua</vt:lpstr>
      <vt:lpstr>Calibri</vt:lpstr>
      <vt:lpstr>Gilat 5e</vt:lpstr>
      <vt:lpstr>Office Theme</vt:lpstr>
      <vt:lpstr>Clarity</vt:lpstr>
      <vt:lpstr>Default Design</vt:lpstr>
      <vt:lpstr>Debugging Code</vt:lpstr>
      <vt:lpstr>How to reduce the time spent debugging?</vt:lpstr>
      <vt:lpstr>Writing a Good Program</vt:lpstr>
      <vt:lpstr>Signs of a Good Computer Code</vt:lpstr>
      <vt:lpstr>Signs of Good Code</vt:lpstr>
      <vt:lpstr>Why Can't Programmers.. Program? http://blog.codinghorror.com/why-cant-programmers-program/ </vt:lpstr>
      <vt:lpstr>4. Dysfunctional sense of causality </vt:lpstr>
      <vt:lpstr>PowerPoint Presentation</vt:lpstr>
      <vt:lpstr>PowerPoint Presentation</vt:lpstr>
      <vt:lpstr>Finding the right computing environment for you</vt:lpstr>
      <vt:lpstr>MATLAB</vt:lpstr>
    </vt:vector>
  </TitlesOfParts>
  <Company>Miami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 Reese</dc:creator>
  <cp:lastModifiedBy>john horel</cp:lastModifiedBy>
  <cp:revision>198</cp:revision>
  <dcterms:created xsi:type="dcterms:W3CDTF">2011-12-20T18:44:04Z</dcterms:created>
  <dcterms:modified xsi:type="dcterms:W3CDTF">2018-11-20T20:33:05Z</dcterms:modified>
</cp:coreProperties>
</file>