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4" r:id="rId1"/>
  </p:sldMasterIdLst>
  <p:notesMasterIdLst>
    <p:notesMasterId r:id="rId8"/>
  </p:notesMasterIdLst>
  <p:sldIdLst>
    <p:sldId id="500" r:id="rId2"/>
    <p:sldId id="438" r:id="rId3"/>
    <p:sldId id="492" r:id="rId4"/>
    <p:sldId id="493" r:id="rId5"/>
    <p:sldId id="499" r:id="rId6"/>
    <p:sldId id="50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2" y="2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orel" userId="dbce9a27b0320e5e" providerId="LiveId" clId="{AB7245B4-B2E2-4E7C-BA8E-B60D5470DC5B}"/>
    <pc:docChg chg="addSld modSld">
      <pc:chgData name="john horel" userId="dbce9a27b0320e5e" providerId="LiveId" clId="{AB7245B4-B2E2-4E7C-BA8E-B60D5470DC5B}" dt="2019-01-23T14:48:20.794" v="6"/>
      <pc:docMkLst>
        <pc:docMk/>
      </pc:docMkLst>
      <pc:sldChg chg="addSp delSp modSp add">
        <pc:chgData name="john horel" userId="dbce9a27b0320e5e" providerId="LiveId" clId="{AB7245B4-B2E2-4E7C-BA8E-B60D5470DC5B}" dt="2019-01-23T14:48:20.794" v="6"/>
        <pc:sldMkLst>
          <pc:docMk/>
          <pc:sldMk cId="3662567977" sldId="500"/>
        </pc:sldMkLst>
        <pc:spChg chg="del">
          <ac:chgData name="john horel" userId="dbce9a27b0320e5e" providerId="LiveId" clId="{AB7245B4-B2E2-4E7C-BA8E-B60D5470DC5B}" dt="2019-01-23T14:47:26.096" v="1"/>
          <ac:spMkLst>
            <pc:docMk/>
            <pc:sldMk cId="3662567977" sldId="500"/>
            <ac:spMk id="2" creationId="{18C0BF64-BC06-453E-9536-2F65D6E10D8C}"/>
          </ac:spMkLst>
        </pc:spChg>
        <pc:spChg chg="del">
          <ac:chgData name="john horel" userId="dbce9a27b0320e5e" providerId="LiveId" clId="{AB7245B4-B2E2-4E7C-BA8E-B60D5470DC5B}" dt="2019-01-23T14:47:26.096" v="1"/>
          <ac:spMkLst>
            <pc:docMk/>
            <pc:sldMk cId="3662567977" sldId="500"/>
            <ac:spMk id="3" creationId="{64AB9EDD-4189-4222-8A81-61EBBCEDE3E7}"/>
          </ac:spMkLst>
        </pc:spChg>
        <pc:spChg chg="add mod">
          <ac:chgData name="john horel" userId="dbce9a27b0320e5e" providerId="LiveId" clId="{AB7245B4-B2E2-4E7C-BA8E-B60D5470DC5B}" dt="2019-01-23T14:47:40.269" v="4" actId="20577"/>
          <ac:spMkLst>
            <pc:docMk/>
            <pc:sldMk cId="3662567977" sldId="500"/>
            <ac:spMk id="4" creationId="{3E905D01-7ED2-40D5-A55E-055B5B50B1CF}"/>
          </ac:spMkLst>
        </pc:spChg>
        <pc:spChg chg="add del mod">
          <ac:chgData name="john horel" userId="dbce9a27b0320e5e" providerId="LiveId" clId="{AB7245B4-B2E2-4E7C-BA8E-B60D5470DC5B}" dt="2019-01-23T14:48:20.794" v="6"/>
          <ac:spMkLst>
            <pc:docMk/>
            <pc:sldMk cId="3662567977" sldId="500"/>
            <ac:spMk id="5" creationId="{3B59F654-A64F-479F-8747-5E4C02A0D9C3}"/>
          </ac:spMkLst>
        </pc:spChg>
        <pc:picChg chg="add mod">
          <ac:chgData name="john horel" userId="dbce9a27b0320e5e" providerId="LiveId" clId="{AB7245B4-B2E2-4E7C-BA8E-B60D5470DC5B}" dt="2019-01-23T14:48:20.794" v="6"/>
          <ac:picMkLst>
            <pc:docMk/>
            <pc:sldMk cId="3662567977" sldId="500"/>
            <ac:picMk id="6" creationId="{99C49EE6-7A93-47D7-9121-CB2DA5FEF30A}"/>
          </ac:picMkLst>
        </pc:picChg>
      </pc:sldChg>
    </pc:docChg>
  </pc:docChgLst>
  <pc:docChgLst>
    <pc:chgData name="john horel" userId="dbce9a27b0320e5e" providerId="LiveId" clId="{28D13BA7-7098-4613-BE9B-0E3602175306}"/>
    <pc:docChg chg="addSld modSld">
      <pc:chgData name="john horel" userId="dbce9a27b0320e5e" providerId="LiveId" clId="{28D13BA7-7098-4613-BE9B-0E3602175306}" dt="2019-01-23T18:24:01.247" v="110" actId="20577"/>
      <pc:docMkLst>
        <pc:docMk/>
      </pc:docMkLst>
      <pc:sldChg chg="modSp">
        <pc:chgData name="john horel" userId="dbce9a27b0320e5e" providerId="LiveId" clId="{28D13BA7-7098-4613-BE9B-0E3602175306}" dt="2019-01-23T18:24:01.247" v="110" actId="20577"/>
        <pc:sldMkLst>
          <pc:docMk/>
          <pc:sldMk cId="3046176137" sldId="492"/>
        </pc:sldMkLst>
        <pc:spChg chg="mod">
          <ac:chgData name="john horel" userId="dbce9a27b0320e5e" providerId="LiveId" clId="{28D13BA7-7098-4613-BE9B-0E3602175306}" dt="2019-01-23T18:24:01.247" v="110" actId="20577"/>
          <ac:spMkLst>
            <pc:docMk/>
            <pc:sldMk cId="3046176137" sldId="492"/>
            <ac:spMk id="3" creationId="{00000000-0000-0000-0000-000000000000}"/>
          </ac:spMkLst>
        </pc:spChg>
      </pc:sldChg>
      <pc:sldChg chg="modSp add">
        <pc:chgData name="john horel" userId="dbce9a27b0320e5e" providerId="LiveId" clId="{28D13BA7-7098-4613-BE9B-0E3602175306}" dt="2019-01-23T18:21:06.059" v="23" actId="20577"/>
        <pc:sldMkLst>
          <pc:docMk/>
          <pc:sldMk cId="3658402943" sldId="501"/>
        </pc:sldMkLst>
        <pc:spChg chg="mod">
          <ac:chgData name="john horel" userId="dbce9a27b0320e5e" providerId="LiveId" clId="{28D13BA7-7098-4613-BE9B-0E3602175306}" dt="2019-01-23T18:21:06.059" v="23" actId="20577"/>
          <ac:spMkLst>
            <pc:docMk/>
            <pc:sldMk cId="3658402943" sldId="501"/>
            <ac:spMk id="2" creationId="{9B5CAA73-8427-4A40-8127-FFFF991BDCDD}"/>
          </ac:spMkLst>
        </pc:spChg>
      </pc:sldChg>
    </pc:docChg>
  </pc:docChgLst>
  <pc:docChgLst>
    <pc:chgData name="john horel" userId="dbce9a27b0320e5e" providerId="LiveId" clId="{27E0B75F-84AF-4E60-8A1B-8CC7317D320F}"/>
    <pc:docChg chg="custSel delSld modSld">
      <pc:chgData name="john horel" userId="dbce9a27b0320e5e" providerId="LiveId" clId="{27E0B75F-84AF-4E60-8A1B-8CC7317D320F}" dt="2019-01-21T19:32:47.278" v="195" actId="20577"/>
      <pc:docMkLst>
        <pc:docMk/>
      </pc:docMkLst>
      <pc:sldChg chg="modSp">
        <pc:chgData name="john horel" userId="dbce9a27b0320e5e" providerId="LiveId" clId="{27E0B75F-84AF-4E60-8A1B-8CC7317D320F}" dt="2019-01-21T19:28:11.382" v="14" actId="20577"/>
        <pc:sldMkLst>
          <pc:docMk/>
          <pc:sldMk cId="2936185445" sldId="438"/>
        </pc:sldMkLst>
        <pc:spChg chg="mod">
          <ac:chgData name="john horel" userId="dbce9a27b0320e5e" providerId="LiveId" clId="{27E0B75F-84AF-4E60-8A1B-8CC7317D320F}" dt="2019-01-21T19:28:11.382" v="14" actId="20577"/>
          <ac:spMkLst>
            <pc:docMk/>
            <pc:sldMk cId="2936185445" sldId="438"/>
            <ac:spMk id="3" creationId="{00000000-0000-0000-0000-000000000000}"/>
          </ac:spMkLst>
        </pc:spChg>
      </pc:sldChg>
      <pc:sldChg chg="modSp">
        <pc:chgData name="john horel" userId="dbce9a27b0320e5e" providerId="LiveId" clId="{27E0B75F-84AF-4E60-8A1B-8CC7317D320F}" dt="2019-01-21T19:28:46.176" v="25" actId="20577"/>
        <pc:sldMkLst>
          <pc:docMk/>
          <pc:sldMk cId="3046176137" sldId="492"/>
        </pc:sldMkLst>
        <pc:spChg chg="mod">
          <ac:chgData name="john horel" userId="dbce9a27b0320e5e" providerId="LiveId" clId="{27E0B75F-84AF-4E60-8A1B-8CC7317D320F}" dt="2019-01-21T19:28:34.507" v="17" actId="20577"/>
          <ac:spMkLst>
            <pc:docMk/>
            <pc:sldMk cId="3046176137" sldId="492"/>
            <ac:spMk id="2" creationId="{00000000-0000-0000-0000-000000000000}"/>
          </ac:spMkLst>
        </pc:spChg>
        <pc:spChg chg="mod">
          <ac:chgData name="john horel" userId="dbce9a27b0320e5e" providerId="LiveId" clId="{27E0B75F-84AF-4E60-8A1B-8CC7317D320F}" dt="2019-01-21T19:28:46.176" v="25" actId="20577"/>
          <ac:spMkLst>
            <pc:docMk/>
            <pc:sldMk cId="3046176137" sldId="492"/>
            <ac:spMk id="3" creationId="{00000000-0000-0000-0000-000000000000}"/>
          </ac:spMkLst>
        </pc:spChg>
      </pc:sldChg>
      <pc:sldChg chg="modSp">
        <pc:chgData name="john horel" userId="dbce9a27b0320e5e" providerId="LiveId" clId="{27E0B75F-84AF-4E60-8A1B-8CC7317D320F}" dt="2019-01-21T19:32:21.612" v="183" actId="20577"/>
        <pc:sldMkLst>
          <pc:docMk/>
          <pc:sldMk cId="3745981048" sldId="493"/>
        </pc:sldMkLst>
        <pc:spChg chg="mod">
          <ac:chgData name="john horel" userId="dbce9a27b0320e5e" providerId="LiveId" clId="{27E0B75F-84AF-4E60-8A1B-8CC7317D320F}" dt="2019-01-21T19:29:04.476" v="35" actId="20577"/>
          <ac:spMkLst>
            <pc:docMk/>
            <pc:sldMk cId="3745981048" sldId="493"/>
            <ac:spMk id="2" creationId="{00000000-0000-0000-0000-000000000000}"/>
          </ac:spMkLst>
        </pc:spChg>
        <pc:spChg chg="mod">
          <ac:chgData name="john horel" userId="dbce9a27b0320e5e" providerId="LiveId" clId="{27E0B75F-84AF-4E60-8A1B-8CC7317D320F}" dt="2019-01-21T19:32:21.612" v="183" actId="20577"/>
          <ac:spMkLst>
            <pc:docMk/>
            <pc:sldMk cId="3745981048" sldId="493"/>
            <ac:spMk id="3" creationId="{00000000-0000-0000-0000-000000000000}"/>
          </ac:spMkLst>
        </pc:spChg>
      </pc:sldChg>
      <pc:sldChg chg="modSp">
        <pc:chgData name="john horel" userId="dbce9a27b0320e5e" providerId="LiveId" clId="{27E0B75F-84AF-4E60-8A1B-8CC7317D320F}" dt="2019-01-21T19:32:47.278" v="195" actId="20577"/>
        <pc:sldMkLst>
          <pc:docMk/>
          <pc:sldMk cId="4007676917" sldId="499"/>
        </pc:sldMkLst>
        <pc:spChg chg="mod">
          <ac:chgData name="john horel" userId="dbce9a27b0320e5e" providerId="LiveId" clId="{27E0B75F-84AF-4E60-8A1B-8CC7317D320F}" dt="2019-01-21T19:32:47.278" v="195" actId="20577"/>
          <ac:spMkLst>
            <pc:docMk/>
            <pc:sldMk cId="4007676917" sldId="49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35A04E-A6D2-45CB-BE8F-81E41FCD25DE}" type="datetimeFigureOut">
              <a:rPr lang="en-US"/>
              <a:pPr>
                <a:defRPr/>
              </a:pPr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4F6508-14B2-4395-92CE-F65369B8E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008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pPr/>
              <a:t>Wednesday, January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pPr/>
              <a:t>Wednesday, January 23,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0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pPr/>
              <a:t>Wednesday, January 23,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B385921-A91A-409C-921C-0E0EC1E750EC}" type="datetime2">
              <a:rPr lang="en-US" smtClean="0"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Wednesday, January 23, 2019</a:t>
            </a:fld>
            <a:endParaRPr lang="en-US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789C0F2-17E0-497A-9BBE-0C73201AAFE3}" type="slidenum">
              <a:rPr lang="en-US" smtClean="0"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bsnews.com/live/video/20190123023148-with-much-of-the-country-experiencing-extreme-winter-weather-a-look-at-how-the-national-weather-service-is-handling-the-ongoing-shutdo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05D01-7ED2-40D5-A55E-055B5B5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CBS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C49EE6-7A93-47D7-9121-CB2DA5FEF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93650"/>
            <a:ext cx="8229600" cy="46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6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In Class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Walk through the code required for Chapter 2 Notes </a:t>
            </a:r>
          </a:p>
          <a:p>
            <a:pPr lvl="1"/>
            <a:r>
              <a:rPr lang="en-US" dirty="0"/>
              <a:t>Run the code using the library resources</a:t>
            </a:r>
          </a:p>
          <a:p>
            <a:pPr lvl="1"/>
            <a:r>
              <a:rPr lang="en-US" dirty="0"/>
              <a:t>Publish the code and the results, upload to Canvas, Assignment 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chapter_2_2019.m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STOP!!!!</a:t>
            </a:r>
          </a:p>
          <a:p>
            <a:r>
              <a:rPr lang="en-US" dirty="0"/>
              <a:t>Don’t run the program until you look at the data files first</a:t>
            </a:r>
          </a:p>
          <a:p>
            <a:r>
              <a:rPr lang="en-US" dirty="0"/>
              <a:t>Then, update the info at the top of the file to indicate this is your version of the code</a:t>
            </a:r>
          </a:p>
          <a:p>
            <a:r>
              <a:rPr lang="en-US" dirty="0"/>
              <a:t>Type chapter_2_2019 in command window</a:t>
            </a:r>
          </a:p>
          <a:p>
            <a:r>
              <a:rPr lang="en-US" dirty="0"/>
              <a:t>Should run without any errors and generate a bunch of figures</a:t>
            </a:r>
          </a:p>
          <a:p>
            <a:r>
              <a:rPr lang="en-US" dirty="0"/>
              <a:t>You will need to go through and update the titles for each figure to include your name</a:t>
            </a:r>
          </a:p>
          <a:p>
            <a:r>
              <a:rPr lang="en-US" dirty="0"/>
              <a:t>If not, let me know!</a:t>
            </a:r>
          </a:p>
        </p:txBody>
      </p:sp>
    </p:spTree>
    <p:extLst>
      <p:ext uri="{BB962C8B-B14F-4D97-AF65-F5344CB8AC3E}">
        <p14:creationId xmlns:p14="http://schemas.microsoft.com/office/powerpoint/2010/main" val="304617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data</a:t>
            </a:r>
          </a:p>
          <a:p>
            <a:r>
              <a:rPr lang="en-US" dirty="0"/>
              <a:t>Histograms and cumulative frequency diagrams</a:t>
            </a:r>
          </a:p>
          <a:p>
            <a:r>
              <a:rPr lang="en-US" dirty="0"/>
              <a:t>Central value, spread, and symmetry</a:t>
            </a:r>
          </a:p>
          <a:p>
            <a:r>
              <a:rPr lang="en-US" dirty="0"/>
              <a:t>Transforming data</a:t>
            </a:r>
          </a:p>
          <a:p>
            <a:r>
              <a:rPr lang="en-US" dirty="0"/>
              <a:t>Smoothing data</a:t>
            </a:r>
          </a:p>
        </p:txBody>
      </p:sp>
    </p:spTree>
    <p:extLst>
      <p:ext uri="{BB962C8B-B14F-4D97-AF65-F5344CB8AC3E}">
        <p14:creationId xmlns:p14="http://schemas.microsoft.com/office/powerpoint/2010/main" val="374598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Your code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important step to do</a:t>
            </a:r>
          </a:p>
          <a:p>
            <a:r>
              <a:rPr lang="en-US" dirty="0"/>
              <a:t>Click on Publish</a:t>
            </a:r>
          </a:p>
          <a:p>
            <a:r>
              <a:rPr lang="en-US" dirty="0"/>
              <a:t>Select Edit Publish Options</a:t>
            </a:r>
          </a:p>
          <a:p>
            <a:r>
              <a:rPr lang="en-US" dirty="0"/>
              <a:t>Change Output File Format to pdf</a:t>
            </a:r>
          </a:p>
          <a:p>
            <a:r>
              <a:rPr lang="en-US" dirty="0"/>
              <a:t>Run chapter</a:t>
            </a:r>
            <a:r>
              <a:rPr lang="en-US"/>
              <a:t>_2_2019.</a:t>
            </a:r>
            <a:r>
              <a:rPr lang="en-US" dirty="0"/>
              <a:t>m again</a:t>
            </a:r>
          </a:p>
          <a:p>
            <a:r>
              <a:rPr lang="en-US" dirty="0"/>
              <a:t>Verify that a pdf with the code and the figures is created</a:t>
            </a:r>
          </a:p>
          <a:p>
            <a:r>
              <a:rPr lang="en-US" dirty="0"/>
              <a:t>Upload to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AA73-8427-4A40-8127-FFFF991B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Monday in WBB 820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03E3-8B14-45C1-9DE9-8018867D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2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190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Clarity</vt:lpstr>
      <vt:lpstr>CBS</vt:lpstr>
      <vt:lpstr>Today’s In Class Assignment</vt:lpstr>
      <vt:lpstr>Running chapter_2_2019.m</vt:lpstr>
      <vt:lpstr>Steps</vt:lpstr>
      <vt:lpstr>Publishing Your code and results</vt:lpstr>
      <vt:lpstr>Class Monday in WBB 820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Decadal Oscillation</dc:title>
  <dc:creator>jhorel</dc:creator>
  <cp:lastModifiedBy>john horel</cp:lastModifiedBy>
  <cp:revision>89</cp:revision>
  <cp:lastPrinted>2015-01-12T18:57:00Z</cp:lastPrinted>
  <dcterms:created xsi:type="dcterms:W3CDTF">2008-01-17T16:53:05Z</dcterms:created>
  <dcterms:modified xsi:type="dcterms:W3CDTF">2019-01-23T18:46:18Z</dcterms:modified>
</cp:coreProperties>
</file>