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youtube.com/v/_D0ZQPqeJkk" TargetMode="External"/><Relationship Id="rId5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268200" y="980800"/>
            <a:ext cx="8627399" cy="1762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A long time ago, in a galaxy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far, far away...</a:t>
            </a:r>
          </a:p>
        </p:txBody>
      </p:sp>
      <p:sp>
        <p:nvSpPr>
          <p:cNvPr id="31" name="Shape 31">
            <a:hlinkClick r:id="rId4"/>
          </p:cNvPr>
          <p:cNvSpPr/>
          <p:nvPr/>
        </p:nvSpPr>
        <p:spPr>
          <a:xfrm>
            <a:off x="8309075" y="0"/>
            <a:ext cx="834925" cy="6262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SDL has poor documentation :(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Timeframe is short, we could have made the game more fun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Hard to find suitable sprites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Development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More weapons!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More ships!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More enemies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More levels!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Last but not least: Better AI! (path following)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BGM: Star Wars Theme (8-bit) by Crig (https://soundcloud.com/crig-1/star-wars-theme-8bit?in=crig-1/sets/star-wars-music)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subTitle"/>
          </p:nvPr>
        </p:nvSpPr>
        <p:spPr>
          <a:xfrm>
            <a:off x="410700" y="4596073"/>
            <a:ext cx="8342400" cy="5475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!!! NOT !!!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00" y="0"/>
            <a:ext cx="8342400" cy="44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30896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Arvind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Jonathan</a:t>
            </a:r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 we are...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494525" y="866775"/>
            <a:ext cx="3022200" cy="60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9900"/>
                </a:solidFill>
              </a:rPr>
              <a:t>Two dudes...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30896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Action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Guns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Ships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A tint of sci-fi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Star Wars fandom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...</a:t>
            </a:r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Board games are too boring...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775" y="1200149"/>
            <a:ext cx="5238375" cy="34069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494525" y="866775"/>
            <a:ext cx="3022200" cy="60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FF9900"/>
                </a:solidFill>
              </a:rPr>
              <a:t>We want...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it is made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4287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Perl SDL (100%!)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Various SDL libraries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imagemagick (teehee)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175" y="1334350"/>
            <a:ext cx="4173624" cy="310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About: Movement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Main: Arrow keys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✔ Diagonal movement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SDL can detect key up/down, so it is possible to press two keys at once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✔ Boundary constraint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typical coordinate detection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About: Gunfires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bit tricky. Try to ‘swerve’ the gunshot as the player ship maneuvers -&gt; More realistic/Increase difficult (jk)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✔  Weapon ‘upgrade’, increases every 200 points (we set it at 100 for demo)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About: Enemy Spawn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✔ Random set of coordinates within bounds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✔ Random ‘shield’ generation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About: Collision Detection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Between player &amp; enemy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Between gunshots &amp; enemies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Take into account of sprite pixel size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