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34475" cy="12179300" type="ledger"/>
  <p:notesSz cx="9296400" cy="14782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9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86BF6-5825-4A77-868D-04D7E3B6019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AF0B-4D4E-4E45-8708-957C67C9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6465" y="5044306"/>
            <a:ext cx="6203092" cy="5107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4                  Grade 8                  Grade 12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03" y="5651623"/>
            <a:ext cx="6418847" cy="465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Subject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5617" y="5741757"/>
            <a:ext cx="271848" cy="25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91521" y="5869442"/>
            <a:ext cx="13592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03" y="8128988"/>
            <a:ext cx="6418847" cy="410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Subject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5617" y="8219122"/>
            <a:ext cx="271848" cy="25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03" y="8818798"/>
            <a:ext cx="6418847" cy="442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Subject 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5617" y="8908932"/>
            <a:ext cx="271848" cy="25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03" y="9508607"/>
            <a:ext cx="6418847" cy="46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Subject 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5617" y="9598742"/>
            <a:ext cx="271848" cy="25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38989" y="3512692"/>
            <a:ext cx="2282349" cy="1318055"/>
            <a:chOff x="138989" y="1105136"/>
            <a:chExt cx="2282349" cy="1318055"/>
          </a:xfrm>
        </p:grpSpPr>
        <p:sp>
          <p:nvSpPr>
            <p:cNvPr id="39" name="Rectangle 38"/>
            <p:cNvSpPr/>
            <p:nvPr/>
          </p:nvSpPr>
          <p:spPr>
            <a:xfrm>
              <a:off x="336697" y="1105136"/>
              <a:ext cx="2084641" cy="2636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All Students</a:t>
              </a:r>
              <a:endParaRPr lang="en-US" sz="1400" dirty="0"/>
            </a:p>
          </p:txBody>
        </p:sp>
        <p:sp>
          <p:nvSpPr>
            <p:cNvPr id="40" name="Isosceles Triangle 39"/>
            <p:cNvSpPr/>
            <p:nvPr/>
          </p:nvSpPr>
          <p:spPr>
            <a:xfrm rot="5400000">
              <a:off x="132810" y="1185455"/>
              <a:ext cx="115332" cy="1029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6697" y="1368747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90000"/>
                    </a:schemeClr>
                  </a:solidFill>
                </a:rPr>
                <a:t>Race/Ethnicity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6697" y="1632358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90000"/>
                    </a:schemeClr>
                  </a:solidFill>
                </a:rPr>
                <a:t>Gender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6697" y="1895969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2">
                      <a:lumMod val="90000"/>
                    </a:schemeClr>
                  </a:solidFill>
                </a:rPr>
                <a:t>ParEd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6697" y="2159580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90000"/>
                    </a:schemeClr>
                  </a:solidFill>
                </a:rPr>
                <a:t>School Location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18720" y="1668631"/>
            <a:ext cx="2703176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Private Schools</a:t>
            </a:r>
            <a:endParaRPr lang="en-US" sz="3200" dirty="0"/>
          </a:p>
        </p:txBody>
      </p:sp>
      <p:sp>
        <p:nvSpPr>
          <p:cNvPr id="64" name="Rectangle 63"/>
          <p:cNvSpPr/>
          <p:nvPr/>
        </p:nvSpPr>
        <p:spPr>
          <a:xfrm>
            <a:off x="7716033" y="5612631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716033" y="6084803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486107" y="5700190"/>
            <a:ext cx="217713" cy="2155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86107" y="6157613"/>
            <a:ext cx="217713" cy="215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06562" y="2838570"/>
            <a:ext cx="845288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Overall Results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7486107" y="6570304"/>
            <a:ext cx="217713" cy="215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86107" y="7015314"/>
            <a:ext cx="217713" cy="215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16033" y="6482394"/>
            <a:ext cx="9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Catholic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716033" y="6919542"/>
            <a:ext cx="890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Charter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807410" y="6325172"/>
            <a:ext cx="913320" cy="1315983"/>
            <a:chOff x="1807410" y="6325172"/>
            <a:chExt cx="913320" cy="1315983"/>
          </a:xfrm>
        </p:grpSpPr>
        <p:sp>
          <p:nvSpPr>
            <p:cNvPr id="21" name="Rectangle 20"/>
            <p:cNvSpPr/>
            <p:nvPr/>
          </p:nvSpPr>
          <p:spPr>
            <a:xfrm>
              <a:off x="1807410" y="6325172"/>
              <a:ext cx="913320" cy="1315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2469323" y="6918524"/>
              <a:ext cx="110896" cy="7205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64077" y="7278006"/>
              <a:ext cx="117596" cy="359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2267719" y="6769226"/>
              <a:ext cx="112403" cy="86986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904468" y="6575349"/>
              <a:ext cx="113910" cy="106580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56988" y="6325172"/>
            <a:ext cx="913320" cy="1315983"/>
            <a:chOff x="1807410" y="6325172"/>
            <a:chExt cx="913320" cy="1315983"/>
          </a:xfrm>
        </p:grpSpPr>
        <p:sp>
          <p:nvSpPr>
            <p:cNvPr id="55" name="Rectangle 54"/>
            <p:cNvSpPr/>
            <p:nvPr/>
          </p:nvSpPr>
          <p:spPr>
            <a:xfrm>
              <a:off x="1807410" y="6325172"/>
              <a:ext cx="913320" cy="1315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flipH="1">
              <a:off x="2469323" y="6918524"/>
              <a:ext cx="110896" cy="7205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64077" y="7278006"/>
              <a:ext cx="117596" cy="359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2267719" y="6769226"/>
              <a:ext cx="112403" cy="86986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1904468" y="6575349"/>
              <a:ext cx="113910" cy="106580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265236" y="6325172"/>
            <a:ext cx="913320" cy="1315983"/>
            <a:chOff x="1807410" y="6325172"/>
            <a:chExt cx="913320" cy="1315983"/>
          </a:xfrm>
        </p:grpSpPr>
        <p:sp>
          <p:nvSpPr>
            <p:cNvPr id="61" name="Rectangle 60"/>
            <p:cNvSpPr/>
            <p:nvPr/>
          </p:nvSpPr>
          <p:spPr>
            <a:xfrm>
              <a:off x="1807410" y="6325172"/>
              <a:ext cx="913320" cy="1315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2469323" y="6918524"/>
              <a:ext cx="110896" cy="7205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064077" y="7278006"/>
              <a:ext cx="117596" cy="359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2267719" y="6769226"/>
              <a:ext cx="112403" cy="86986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1904468" y="6575349"/>
              <a:ext cx="113910" cy="106580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56246" y="5636176"/>
            <a:ext cx="287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056246" y="6065557"/>
            <a:ext cx="287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56246" y="6486467"/>
            <a:ext cx="287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56246" y="6918524"/>
            <a:ext cx="28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4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069111" y="7415701"/>
            <a:ext cx="2282349" cy="1318055"/>
            <a:chOff x="5601679" y="7368307"/>
            <a:chExt cx="2282349" cy="1318055"/>
          </a:xfrm>
        </p:grpSpPr>
        <p:sp>
          <p:nvSpPr>
            <p:cNvPr id="5" name="Rectangle 4"/>
            <p:cNvSpPr/>
            <p:nvPr/>
          </p:nvSpPr>
          <p:spPr>
            <a:xfrm>
              <a:off x="5799387" y="7368307"/>
              <a:ext cx="2084641" cy="2636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CV 1</a:t>
              </a:r>
              <a:endParaRPr lang="en-US" sz="1400" dirty="0"/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5595500" y="7448626"/>
              <a:ext cx="115332" cy="1029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9387" y="7631918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CV 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9387" y="7895529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CV 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9387" y="8159140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CV 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9387" y="8422751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CV 5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1886" y="422172"/>
            <a:ext cx="8186057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Percentage Distribution by Demographic Group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11200" y="2878454"/>
            <a:ext cx="7705699" cy="13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9759" y="3375980"/>
            <a:ext cx="160422" cy="817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48680" y="3831288"/>
            <a:ext cx="177800" cy="359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6494" y="4287161"/>
            <a:ext cx="7350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221E1F"/>
                </a:solidFill>
                <a:latin typeface="CWKGI M+ Whitney"/>
              </a:rPr>
              <a:t>White            Black             Hispanic        API	   AI/AN	           Two or </a:t>
            </a:r>
            <a:br>
              <a:rPr lang="en-US" sz="1600" dirty="0" smtClean="0">
                <a:solidFill>
                  <a:srgbClr val="221E1F"/>
                </a:solidFill>
                <a:latin typeface="CWKGI M+ Whitney"/>
              </a:rPr>
            </a:br>
            <a:r>
              <a:rPr lang="en-US" sz="1600" dirty="0" smtClean="0">
                <a:solidFill>
                  <a:srgbClr val="221E1F"/>
                </a:solidFill>
                <a:latin typeface="CWKGI M+ Whitney"/>
              </a:rPr>
              <a:t>						        More Races </a:t>
            </a:r>
            <a:endParaRPr lang="en-US" sz="1600" dirty="0">
              <a:solidFill>
                <a:srgbClr val="000000"/>
              </a:solidFill>
              <a:latin typeface="CWKGI M+ Whitney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7231" y="3375980"/>
            <a:ext cx="160422" cy="817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86152" y="3831288"/>
            <a:ext cx="177800" cy="359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4165" y="3375980"/>
            <a:ext cx="160422" cy="817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13086" y="3660603"/>
            <a:ext cx="156379" cy="53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20100" y="3375980"/>
            <a:ext cx="160422" cy="817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79021" y="3660603"/>
            <a:ext cx="157596" cy="53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71957" y="3375980"/>
            <a:ext cx="160422" cy="817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30878" y="3660603"/>
            <a:ext cx="142759" cy="53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14918" y="3375980"/>
            <a:ext cx="160422" cy="817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73838" y="3584141"/>
            <a:ext cx="207459" cy="60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54434" y="5215701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96950" y="5215701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5034991" y="1424955"/>
            <a:ext cx="115332" cy="10297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38878" y="1361509"/>
            <a:ext cx="2084641" cy="2636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Race/Ethnicity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38878" y="1625120"/>
            <a:ext cx="2084641" cy="26361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Gender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38878" y="1888731"/>
            <a:ext cx="2084641" cy="26361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2">
                    <a:lumMod val="90000"/>
                  </a:schemeClr>
                </a:solidFill>
              </a:rPr>
              <a:t>ParEd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38878" y="2152342"/>
            <a:ext cx="2084641" cy="26361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School Location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886" y="6372184"/>
            <a:ext cx="8186057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Percentage Distribution by Contextual Variable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41239" y="7415701"/>
            <a:ext cx="2282349" cy="1318055"/>
            <a:chOff x="829925" y="1296564"/>
            <a:chExt cx="2282349" cy="1318055"/>
          </a:xfrm>
        </p:grpSpPr>
        <p:sp>
          <p:nvSpPr>
            <p:cNvPr id="48" name="Rectangle 47"/>
            <p:cNvSpPr/>
            <p:nvPr/>
          </p:nvSpPr>
          <p:spPr>
            <a:xfrm>
              <a:off x="1027633" y="1296564"/>
              <a:ext cx="2084641" cy="2636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Subject 1</a:t>
              </a:r>
              <a:endParaRPr lang="en-US" sz="1400" dirty="0"/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823746" y="1376883"/>
              <a:ext cx="115332" cy="1029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27633" y="1560175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90000"/>
                    </a:schemeClr>
                  </a:solidFill>
                </a:rPr>
                <a:t>Subject </a:t>
              </a:r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7633" y="1823786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Subject 3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7633" y="2087397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Subject 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7633" y="2351008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Subject 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48680" y="1361509"/>
            <a:ext cx="2282349" cy="790833"/>
            <a:chOff x="3581091" y="1361509"/>
            <a:chExt cx="2282349" cy="790833"/>
          </a:xfrm>
        </p:grpSpPr>
        <p:sp>
          <p:nvSpPr>
            <p:cNvPr id="54" name="Isosceles Triangle 53"/>
            <p:cNvSpPr/>
            <p:nvPr/>
          </p:nvSpPr>
          <p:spPr>
            <a:xfrm rot="5400000">
              <a:off x="3574912" y="1424955"/>
              <a:ext cx="115332" cy="1029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78799" y="1361509"/>
              <a:ext cx="2084641" cy="263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Grade 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778799" y="1625120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90000"/>
                    </a:schemeClr>
                  </a:solidFill>
                </a:rPr>
                <a:t>Grade 8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78799" y="1888731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90000"/>
                    </a:schemeClr>
                  </a:solidFill>
                </a:rPr>
                <a:t>Grade 12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324213" y="7415494"/>
            <a:ext cx="2282349" cy="790833"/>
            <a:chOff x="3581091" y="1361509"/>
            <a:chExt cx="2282349" cy="790833"/>
          </a:xfrm>
        </p:grpSpPr>
        <p:sp>
          <p:nvSpPr>
            <p:cNvPr id="61" name="Isosceles Triangle 60"/>
            <p:cNvSpPr/>
            <p:nvPr/>
          </p:nvSpPr>
          <p:spPr>
            <a:xfrm rot="5400000">
              <a:off x="3574912" y="1424955"/>
              <a:ext cx="115332" cy="1029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78799" y="1361509"/>
              <a:ext cx="2084641" cy="263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Grade 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78799" y="1625120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90000"/>
                    </a:schemeClr>
                  </a:solidFill>
                </a:rPr>
                <a:t>Grade 8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778799" y="1888731"/>
              <a:ext cx="2084641" cy="26361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90000"/>
                    </a:schemeClr>
                  </a:solidFill>
                </a:rPr>
                <a:t>Grade 12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69256" y="9190583"/>
            <a:ext cx="7392455" cy="13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47815" y="9688109"/>
            <a:ext cx="160422" cy="817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06736" y="10143417"/>
            <a:ext cx="177800" cy="359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46494" y="10599290"/>
            <a:ext cx="81483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221E1F"/>
                </a:solidFill>
                <a:latin typeface="CWKGI M+ Whitney"/>
              </a:rPr>
              <a:t>Strongly               Disagree          	Agree 	   	Strongly Agree	          </a:t>
            </a:r>
          </a:p>
          <a:p>
            <a:r>
              <a:rPr lang="en-US" sz="1600" dirty="0" smtClean="0">
                <a:solidFill>
                  <a:srgbClr val="221E1F"/>
                </a:solidFill>
                <a:latin typeface="CWKGI M+ Whitney"/>
              </a:rPr>
              <a:t>Disagree </a:t>
            </a:r>
            <a:br>
              <a:rPr lang="en-US" sz="1600" dirty="0" smtClean="0">
                <a:solidFill>
                  <a:srgbClr val="221E1F"/>
                </a:solidFill>
                <a:latin typeface="CWKGI M+ Whitney"/>
              </a:rPr>
            </a:br>
            <a:r>
              <a:rPr lang="en-US" sz="1600" dirty="0" smtClean="0">
                <a:solidFill>
                  <a:srgbClr val="221E1F"/>
                </a:solidFill>
                <a:latin typeface="CWKGI M+ Whitney"/>
              </a:rPr>
              <a:t>						</a:t>
            </a:r>
            <a:endParaRPr lang="en-US" sz="1600" dirty="0">
              <a:solidFill>
                <a:srgbClr val="000000"/>
              </a:solidFill>
              <a:latin typeface="CWKGI M+ Whitney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51342" y="9688109"/>
            <a:ext cx="160422" cy="817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110263" y="10143417"/>
            <a:ext cx="177800" cy="359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14634" y="9688109"/>
            <a:ext cx="160422" cy="817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073555" y="9972732"/>
            <a:ext cx="156379" cy="53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000440" y="9688109"/>
            <a:ext cx="160422" cy="817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259361" y="9972732"/>
            <a:ext cx="157596" cy="53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354507" y="5215701"/>
            <a:ext cx="9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Catholic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602307" y="5215701"/>
            <a:ext cx="890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Charter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950118" y="5292615"/>
            <a:ext cx="217713" cy="2155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092634" y="5292615"/>
            <a:ext cx="217713" cy="215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150191" y="5292615"/>
            <a:ext cx="217713" cy="215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397992" y="5292615"/>
            <a:ext cx="217713" cy="215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54434" y="11361836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296950" y="11361836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6354507" y="11361836"/>
            <a:ext cx="9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Catholic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7602307" y="11361836"/>
            <a:ext cx="890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Charter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950118" y="11438750"/>
            <a:ext cx="217713" cy="2155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092634" y="11438750"/>
            <a:ext cx="217713" cy="215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50191" y="11438750"/>
            <a:ext cx="217713" cy="215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397992" y="11438750"/>
            <a:ext cx="217713" cy="215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98673" y="5582364"/>
            <a:ext cx="28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397992" y="5605582"/>
            <a:ext cx="28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48792" y="5570819"/>
            <a:ext cx="28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159007" y="5582364"/>
            <a:ext cx="28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75188" y="11711563"/>
            <a:ext cx="28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374507" y="11734781"/>
            <a:ext cx="28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25307" y="11700018"/>
            <a:ext cx="28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135522" y="11711563"/>
            <a:ext cx="28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7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974" y="6724418"/>
            <a:ext cx="325165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NAEP for Private Schools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98633" y="7349677"/>
            <a:ext cx="831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(Include links to PDFs created for private schools and also a link to the NCES private schools page.)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5" y="1915886"/>
            <a:ext cx="8827285" cy="2786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562" y="914520"/>
            <a:ext cx="845288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Item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99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131</Words>
  <Application>Microsoft Office PowerPoint</Application>
  <PresentationFormat>Ledger Paper (11x17 in)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CWKGI M+ Whitney</vt:lpstr>
      <vt:lpstr>Office Theme</vt:lpstr>
      <vt:lpstr>PowerPoint Presentation</vt:lpstr>
      <vt:lpstr>PowerPoint Presentation</vt:lpstr>
      <vt:lpstr>PowerPoint Presentation</vt:lpstr>
    </vt:vector>
  </TitlesOfParts>
  <Company>ETS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Saponara, Christine</dc:creator>
  <cp:lastModifiedBy>Albert, Jillian</cp:lastModifiedBy>
  <cp:revision>25</cp:revision>
  <cp:lastPrinted>2017-02-21T16:59:01Z</cp:lastPrinted>
  <dcterms:created xsi:type="dcterms:W3CDTF">2017-02-02T13:32:30Z</dcterms:created>
  <dcterms:modified xsi:type="dcterms:W3CDTF">2017-03-21T14:21:40Z</dcterms:modified>
</cp:coreProperties>
</file>