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C08CAF-67CA-41D0-B2C8-AF26FAC1E859}">
  <a:tblStyle styleId="{93C08CAF-67CA-41D0-B2C8-AF26FAC1E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5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76d54eb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76d54eb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a6015c2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ea6015c2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ea6015c2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ea6015c2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ea6015c2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ea6015c2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ea6015c2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ea6015c2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a6015c2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a6015c2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ea6015c2d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ea6015c2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ea6015c2d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ea6015c2d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76d54e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76d54e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76d54eb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76d54eb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a6015c2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a6015c2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76d54eb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76d54eb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9932e90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9932e90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9932e90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9932e90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9932e90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9932e90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9932e90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9932e90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9932e90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9932e90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76d54eb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76d54eb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76d54eb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76d54eb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76d54eb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76d54eb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76d54eb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76d54eb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a6015c2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ea6015c2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9932e90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9932e90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76d54eb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776d54eb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76d54eb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76d54eb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76d54eb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76d54eb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76d54eb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76d54eb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76d54eb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776d54eb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a6015c2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ea6015c2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a6015c2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a6015c2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ea6015c2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ea6015c2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ea6015c2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ea6015c2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a6015c2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a6015c2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a6015c2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a6015c2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book.tw/playgroun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675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82075" y="3157300"/>
            <a:ext cx="1221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蔡宗豪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25" y="1079975"/>
            <a:ext cx="2475976" cy="14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98" y="2918765"/>
            <a:ext cx="3734924" cy="196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2813850" y="1922200"/>
            <a:ext cx="351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版本控制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設立</a:t>
            </a: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working directory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297500" y="142072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mkdir 專案名(git_test)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1297500" y="20176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git_test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297500" y="25717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init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75" y="1625875"/>
            <a:ext cx="4910225" cy="16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938" y="3722775"/>
            <a:ext cx="44862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0" y="1011825"/>
            <a:ext cx="6123125" cy="3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type="title"/>
          </p:nvPr>
        </p:nvSpPr>
        <p:spPr>
          <a:xfrm>
            <a:off x="1310863" y="16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設立</a:t>
            </a: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working directory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1297500" y="142072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mkdir 專案名(git_test)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297500" y="20176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 git_test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297500" y="25717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init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75" y="1625875"/>
            <a:ext cx="4910225" cy="16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938" y="3722775"/>
            <a:ext cx="44862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status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297500" y="14326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hello_world &gt;&gt;  test.txt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1297500" y="19867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2716050"/>
            <a:ext cx="62103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050" y="3303325"/>
            <a:ext cx="6210300" cy="1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1251925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add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087081" y="1456050"/>
            <a:ext cx="34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 test.txt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087081" y="2013900"/>
            <a:ext cx="34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50" y="2571750"/>
            <a:ext cx="3788573" cy="1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4345775" y="1456050"/>
            <a:ext cx="39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hello_world &gt;&gt;  test1.txt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4345775" y="1956963"/>
            <a:ext cx="34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1" y="2571751"/>
            <a:ext cx="4780049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0" y="1011825"/>
            <a:ext cx="6123125" cy="3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1310863" y="16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3" name="Google Shape;273;p29"/>
          <p:cNvSpPr txBox="1"/>
          <p:nvPr>
            <p:ph type="title"/>
          </p:nvPr>
        </p:nvSpPr>
        <p:spPr>
          <a:xfrm>
            <a:off x="1251925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add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087081" y="1456050"/>
            <a:ext cx="34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 test.txt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087081" y="2013900"/>
            <a:ext cx="34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50" y="2571750"/>
            <a:ext cx="3788573" cy="1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4345775" y="1456050"/>
            <a:ext cx="39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hello_world &gt;&gt;  test1.txt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345775" y="1956963"/>
            <a:ext cx="34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1" y="2571751"/>
            <a:ext cx="4780049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1251925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commit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1138976" y="12546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 - global user.email "you@example.com"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138976" y="18087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 - global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user.name "Your Name"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12" y="3039202"/>
            <a:ext cx="817937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1138976" y="240942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-m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版本資訊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5" y="3688275"/>
            <a:ext cx="8170356" cy="9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0" y="1011825"/>
            <a:ext cx="6123125" cy="3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1310863" y="16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446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是甚麼?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127550" y="2146825"/>
            <a:ext cx="5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是一種</a:t>
            </a:r>
            <a:r>
              <a:rPr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分散式的版本控制系統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127550" y="1644025"/>
            <a:ext cx="73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最初由林納斯·托瓦茲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（Linus Torvalds）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設計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127550" y="2757900"/>
            <a:ext cx="76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年，微軟以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75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億美元高價收購開源網站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1251925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commit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38976" y="12546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 - global user.email "you@example.com"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38976" y="18087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 - global user.name "Your Name"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12" y="3039202"/>
            <a:ext cx="817937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>
            <a:off x="1138976" y="240942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-m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版本資訊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5" y="3688275"/>
            <a:ext cx="8170356" cy="9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2109150" y="2017650"/>
            <a:ext cx="492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線上專案開發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1297500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clone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75" y="2840392"/>
            <a:ext cx="7038900" cy="146283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/>
        </p:nvSpPr>
        <p:spPr>
          <a:xfrm>
            <a:off x="1089476" y="16225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 + url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push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1457150" y="2436375"/>
            <a:ext cx="399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push 遠端資料庫的名稱 分支名稱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393825" y="639075"/>
            <a:ext cx="39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但經過嘗試已無法用密碼進行身分驗證</a:t>
            </a:r>
            <a:b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因此這方法將變得很麻煩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6" name="Google Shape;336;p36"/>
          <p:cNvSpPr txBox="1"/>
          <p:nvPr>
            <p:ph type="title"/>
          </p:nvPr>
        </p:nvSpPr>
        <p:spPr>
          <a:xfrm>
            <a:off x="1297500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pull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309000"/>
            <a:ext cx="5000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 txBox="1"/>
          <p:nvPr/>
        </p:nvSpPr>
        <p:spPr>
          <a:xfrm>
            <a:off x="1297501" y="19071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pull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1297500" y="34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remote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437250"/>
            <a:ext cx="52482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/>
          <p:nvPr/>
        </p:nvSpPr>
        <p:spPr>
          <a:xfrm>
            <a:off x="1297501" y="190717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remote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2" name="Google Shape;352;p38"/>
          <p:cNvSpPr txBox="1"/>
          <p:nvPr/>
        </p:nvSpPr>
        <p:spPr>
          <a:xfrm>
            <a:off x="2763000" y="1907000"/>
            <a:ext cx="361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紀錄/分支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3175750" y="3015200"/>
            <a:ext cx="8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4870475" y="3015200"/>
            <a:ext cx="12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0" name="Google Shape;360;p39"/>
          <p:cNvSpPr txBox="1"/>
          <p:nvPr>
            <p:ph type="title"/>
          </p:nvPr>
        </p:nvSpPr>
        <p:spPr>
          <a:xfrm>
            <a:off x="1433550" y="37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log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50" y="2220000"/>
            <a:ext cx="5524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/>
        </p:nvSpPr>
        <p:spPr>
          <a:xfrm>
            <a:off x="1433551" y="1360525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log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463950" y="37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branch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1351001" y="1747388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創建分支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分支名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1351001" y="1193288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查看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0" y="2780563"/>
            <a:ext cx="50673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324" y="2780575"/>
            <a:ext cx="3669826" cy="17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1351001" y="2226463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刪除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git branch -d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分支名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9" name="Google Shape;379;p41"/>
          <p:cNvSpPr txBox="1"/>
          <p:nvPr>
            <p:ph type="title"/>
          </p:nvPr>
        </p:nvSpPr>
        <p:spPr>
          <a:xfrm>
            <a:off x="1463950" y="37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git checkout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454501" y="1401813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切換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git checkout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分支名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454501" y="2017638"/>
            <a:ext cx="7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切換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版本</a:t>
            </a: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git checkout </a:t>
            </a: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(git log hash)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382" name="Google Shape;382;p41"/>
          <p:cNvGrpSpPr/>
          <p:nvPr/>
        </p:nvGrpSpPr>
        <p:grpSpPr>
          <a:xfrm>
            <a:off x="5834784" y="620963"/>
            <a:ext cx="3309214" cy="3504553"/>
            <a:chOff x="5896099" y="539900"/>
            <a:chExt cx="3050529" cy="3195544"/>
          </a:xfrm>
        </p:grpSpPr>
        <p:pic>
          <p:nvPicPr>
            <p:cNvPr id="383" name="Google Shape;38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6100" y="539900"/>
              <a:ext cx="3050529" cy="2475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099" y="3015375"/>
              <a:ext cx="3050525" cy="720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41"/>
          <p:cNvSpPr/>
          <p:nvPr/>
        </p:nvSpPr>
        <p:spPr>
          <a:xfrm>
            <a:off x="2171075" y="2947825"/>
            <a:ext cx="2211000" cy="1679100"/>
          </a:xfrm>
          <a:prstGeom prst="wedgeRectCallout">
            <a:avLst>
              <a:gd fmla="val 109785" name="adj1"/>
              <a:gd fmla="val -51809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 txBox="1"/>
          <p:nvPr/>
        </p:nvSpPr>
        <p:spPr>
          <a:xfrm>
            <a:off x="2307875" y="3464125"/>
            <a:ext cx="19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從第三版切回第一版</a:t>
            </a:r>
            <a:br>
              <a:rPr b="1"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b="1"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然後再切回第三版</a:t>
            </a:r>
            <a:endParaRPr b="1"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89900" y="37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版本控制</a:t>
            </a: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75" y="1181425"/>
            <a:ext cx="4793549" cy="13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475" y="1181425"/>
            <a:ext cx="2792050" cy="3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100" y="2716550"/>
            <a:ext cx="4007790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2763000" y="1907000"/>
            <a:ext cx="361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練習場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3213800" y="3015200"/>
            <a:ext cx="25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https://gitbook.tw/playground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1683663" y="1162425"/>
            <a:ext cx="9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分支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1702438" y="1655025"/>
            <a:ext cx="16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merge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1732975" y="3330075"/>
            <a:ext cx="15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4197925" y="1784525"/>
            <a:ext cx="400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stash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stash list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stash pop stash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stash drop stash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stash apply stash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112750" y="1327063"/>
            <a:ext cx="101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佔存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1702450" y="2775325"/>
            <a:ext cx="17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版本控制</a:t>
            </a:r>
            <a:endParaRPr sz="2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5" name="Google Shape;405;p43"/>
          <p:cNvSpPr txBox="1"/>
          <p:nvPr>
            <p:ph type="title"/>
          </p:nvPr>
        </p:nvSpPr>
        <p:spPr>
          <a:xfrm>
            <a:off x="1278700" y="174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其餘 git 指令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3298200" y="1884200"/>
            <a:ext cx="254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圖型化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7" name="Google Shape;4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50" y="1003425"/>
            <a:ext cx="7186775" cy="40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 txBox="1"/>
          <p:nvPr>
            <p:ph type="title"/>
          </p:nvPr>
        </p:nvSpPr>
        <p:spPr>
          <a:xfrm>
            <a:off x="1132450" y="89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sourcetree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4" name="Google Shape;424;p46"/>
          <p:cNvSpPr txBox="1"/>
          <p:nvPr>
            <p:ph type="title"/>
          </p:nvPr>
        </p:nvSpPr>
        <p:spPr>
          <a:xfrm>
            <a:off x="1117250" y="21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github Desktop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" y="1437287"/>
            <a:ext cx="4465374" cy="30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75" y="1437275"/>
            <a:ext cx="4464547" cy="30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2821200" y="1907000"/>
            <a:ext cx="35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簡報結束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分散式 </a:t>
            </a: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V.S.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 集中式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12" y="1307850"/>
            <a:ext cx="3934612" cy="3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75" y="1307850"/>
            <a:ext cx="3680226" cy="33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1289900" y="42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分散式 </a:t>
            </a: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V.S.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 集中式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{93C08CAF-67CA-41D0-B2C8-AF26FAC1E859}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分散式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集中式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較安全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較不安全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網路依賴低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網路依賴高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權限管理不容易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權限管理容易</a:t>
                      </a:r>
                      <a:endParaRPr sz="24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0" y="1011825"/>
            <a:ext cx="6123125" cy="3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1310863" y="16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1318463" y="31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遠端資料庫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948" y="2941540"/>
            <a:ext cx="3734924" cy="196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1405550" y="138385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zh-TW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405550" y="2599900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zh-TW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Bitbucket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405550" y="199187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zh-TW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GitLab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2383950" y="1891800"/>
            <a:ext cx="437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實作時間!!!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安裝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297500" y="142072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update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297500" y="197482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apt-get install git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297500" y="2528925"/>
            <a:ext cx="43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- -version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357000"/>
            <a:ext cx="6716425" cy="6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