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58" r:id="rId2"/>
    <p:sldId id="491" r:id="rId3"/>
    <p:sldId id="490" r:id="rId4"/>
    <p:sldId id="48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pos="7219" userDrawn="1">
          <p15:clr>
            <a:srgbClr val="A4A3A4"/>
          </p15:clr>
        </p15:guide>
        <p15:guide id="5" orient="horz" pos="2432" userDrawn="1">
          <p15:clr>
            <a:srgbClr val="A4A3A4"/>
          </p15:clr>
        </p15:guide>
        <p15:guide id="6" pos="166" userDrawn="1">
          <p15:clr>
            <a:srgbClr val="A4A3A4"/>
          </p15:clr>
        </p15:guide>
        <p15:guide id="7" pos="393" userDrawn="1">
          <p15:clr>
            <a:srgbClr val="A4A3A4"/>
          </p15:clr>
        </p15:guide>
        <p15:guide id="8" orient="horz" pos="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4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3" autoAdjust="0"/>
    <p:restoredTop sz="87823" autoAdjust="0"/>
  </p:normalViewPr>
  <p:slideViewPr>
    <p:cSldViewPr snapToGrid="0" showGuides="1">
      <p:cViewPr varScale="1">
        <p:scale>
          <a:sx n="112" d="100"/>
          <a:sy n="112" d="100"/>
        </p:scale>
        <p:origin x="632" y="176"/>
      </p:cViewPr>
      <p:guideLst>
        <p:guide orient="horz" pos="2160"/>
        <p:guide pos="3817"/>
        <p:guide orient="horz" pos="618"/>
        <p:guide pos="7219"/>
        <p:guide orient="horz" pos="2432"/>
        <p:guide pos="166"/>
        <p:guide pos="393"/>
        <p:guide orient="horz" pos="5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9FC36-DE83-4781-895A-D9B7D15CFF36}" type="datetimeFigureOut">
              <a:rPr lang="ko-KR" altLang="en-US" smtClean="0"/>
              <a:t>2022. 11. 10.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EBDB3-EE63-4E8C-83A7-8A972147FF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5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 i="0" dirty="0">
                <a:solidFill>
                  <a:srgbClr val="000000"/>
                </a:solidFill>
                <a:effectLst/>
                <a:latin typeface="noto"/>
              </a:rPr>
              <a:t>Solving partial differential equations using PINN and genetic algorithms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EBDB3-EE63-4E8C-83A7-8A972147FFFE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9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EBDB3-EE63-4E8C-83A7-8A972147FFFE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39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671-A8C1-46B1-A7E2-4C908D3B2BF2}" type="datetimeFigureOut">
              <a:rPr lang="ko-KR" altLang="en-US" smtClean="0"/>
              <a:t>2022. 11. 10.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A4A3-6D5B-43FD-9C5E-1F6BDE1D0B8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76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671-A8C1-46B1-A7E2-4C908D3B2BF2}" type="datetimeFigureOut">
              <a:rPr lang="ko-KR" altLang="en-US" smtClean="0"/>
              <a:t>2022. 11. 10.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A4A3-6D5B-43FD-9C5E-1F6BDE1D0B8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671-A8C1-46B1-A7E2-4C908D3B2BF2}" type="datetimeFigureOut">
              <a:rPr lang="ko-KR" altLang="en-US" smtClean="0"/>
              <a:t>2022. 11. 10.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A4A3-6D5B-43FD-9C5E-1F6BDE1D0B8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02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671-A8C1-46B1-A7E2-4C908D3B2BF2}" type="datetimeFigureOut">
              <a:rPr lang="ko-KR" altLang="en-US" smtClean="0"/>
              <a:t>2022. 11. 10.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A4A3-6D5B-43FD-9C5E-1F6BDE1D0B8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72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671-A8C1-46B1-A7E2-4C908D3B2BF2}" type="datetimeFigureOut">
              <a:rPr lang="ko-KR" altLang="en-US" smtClean="0"/>
              <a:t>2022. 11. 10.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A4A3-6D5B-43FD-9C5E-1F6BDE1D0B8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8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671-A8C1-46B1-A7E2-4C908D3B2BF2}" type="datetimeFigureOut">
              <a:rPr lang="ko-KR" altLang="en-US" smtClean="0"/>
              <a:t>2022. 11. 10.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A4A3-6D5B-43FD-9C5E-1F6BDE1D0B8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671-A8C1-46B1-A7E2-4C908D3B2BF2}" type="datetimeFigureOut">
              <a:rPr lang="ko-KR" altLang="en-US" smtClean="0"/>
              <a:t>2022. 11. 10.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A4A3-6D5B-43FD-9C5E-1F6BDE1D0B8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91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671-A8C1-46B1-A7E2-4C908D3B2BF2}" type="datetimeFigureOut">
              <a:rPr lang="ko-KR" altLang="en-US" smtClean="0"/>
              <a:t>2022. 11. 10.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A4A3-6D5B-43FD-9C5E-1F6BDE1D0B8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83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671-A8C1-46B1-A7E2-4C908D3B2BF2}" type="datetimeFigureOut">
              <a:rPr lang="ko-KR" altLang="en-US" smtClean="0"/>
              <a:t>2022. 11. 10.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A4A3-6D5B-43FD-9C5E-1F6BDE1D0B8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24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671-A8C1-46B1-A7E2-4C908D3B2BF2}" type="datetimeFigureOut">
              <a:rPr lang="ko-KR" altLang="en-US" smtClean="0"/>
              <a:t>2022. 11. 10.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A4A3-6D5B-43FD-9C5E-1F6BDE1D0B8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47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671-A8C1-46B1-A7E2-4C908D3B2BF2}" type="datetimeFigureOut">
              <a:rPr lang="ko-KR" altLang="en-US" smtClean="0"/>
              <a:t>2022. 11. 10.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A4A3-6D5B-43FD-9C5E-1F6BDE1D0B8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52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84671-A8C1-46B1-A7E2-4C908D3B2BF2}" type="datetimeFigureOut">
              <a:rPr lang="ko-KR" altLang="en-US" smtClean="0"/>
              <a:t>2022. 11. 10.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A4A3-6D5B-43FD-9C5E-1F6BDE1D0B8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89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1200" y="3768675"/>
            <a:ext cx="892899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ore-KR" sz="1900" b="1" i="0" dirty="0" err="1">
                <a:solidFill>
                  <a:srgbClr val="000000"/>
                </a:solidFill>
                <a:effectLst/>
                <a:latin typeface="noto"/>
              </a:rPr>
              <a:t>Wonseok</a:t>
            </a:r>
            <a:r>
              <a:rPr lang="en" altLang="ko-Kore-KR" sz="1900" b="1" i="0" dirty="0">
                <a:solidFill>
                  <a:srgbClr val="000000"/>
                </a:solidFill>
                <a:effectLst/>
                <a:latin typeface="noto"/>
              </a:rPr>
              <a:t> Ryu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500" dirty="0"/>
              <a:t>Department of Physics &amp; Astronomy, Sejong University</a:t>
            </a:r>
            <a:endParaRPr lang="en-US" altLang="ko-KR" sz="1500" noProof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0404" y="5438384"/>
            <a:ext cx="1531188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2022. 12. 30.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DF14126-A10B-924F-847E-EB7C3B14AC26}"/>
              </a:ext>
            </a:extLst>
          </p:cNvPr>
          <p:cNvSpPr txBox="1">
            <a:spLocks/>
          </p:cNvSpPr>
          <p:nvPr/>
        </p:nvSpPr>
        <p:spPr>
          <a:xfrm>
            <a:off x="890723" y="1582387"/>
            <a:ext cx="10410550" cy="15669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ore-KR" sz="3200" b="1" dirty="0"/>
              <a:t>Solving PDE Using PINN and Genetic Algorithms</a:t>
            </a:r>
            <a:endParaRPr lang="en" altLang="ko-Kore-KR" sz="3200" b="1" dirty="0"/>
          </a:p>
        </p:txBody>
      </p:sp>
    </p:spTree>
    <p:extLst>
      <p:ext uri="{BB962C8B-B14F-4D97-AF65-F5344CB8AC3E}">
        <p14:creationId xmlns:p14="http://schemas.microsoft.com/office/powerpoint/2010/main" val="64967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2DF08-DDEB-A018-9221-BECFB522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Introduction</a:t>
            </a:r>
            <a:endParaRPr kumimoji="1" lang="ko-Kore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A56BC92-4846-9B76-CB89-B9CD9818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What is PINN and NN</a:t>
            </a:r>
          </a:p>
          <a:p>
            <a:r>
              <a:rPr lang="en-US" altLang="ko-Kore-KR" dirty="0"/>
              <a:t>What is genetic algorithms</a:t>
            </a:r>
          </a:p>
          <a:p>
            <a:endParaRPr lang="en-US" altLang="ko-Kore-KR" dirty="0"/>
          </a:p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5230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02D4F-5FE7-0485-01E0-1033BA3E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b="1" dirty="0" err="1"/>
              <a:t>Conclution</a:t>
            </a:r>
            <a:endParaRPr kumimoji="1" lang="ko-Kore-KR" altLang="en-US" sz="32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6D49FF-807A-E7A4-E059-CE05E02C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236033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02D4F-5FE7-0485-01E0-1033BA3E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036"/>
            <a:ext cx="10515600" cy="591992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b="1" dirty="0"/>
              <a:t>Thank You</a:t>
            </a:r>
            <a:br>
              <a:rPr kumimoji="1" lang="en-US" altLang="ko-Kore-KR" b="1" dirty="0"/>
            </a:br>
            <a:r>
              <a:rPr kumimoji="1" lang="en-US" altLang="ko-Kore-KR" b="1" dirty="0"/>
              <a:t>&amp;</a:t>
            </a:r>
            <a:br>
              <a:rPr kumimoji="1" lang="en-US" altLang="ko-Kore-KR" b="1" dirty="0"/>
            </a:br>
            <a:r>
              <a:rPr kumimoji="1" lang="en-US" altLang="ko-Kore-KR" b="1" dirty="0"/>
              <a:t>Questions</a:t>
            </a:r>
            <a:endParaRPr kumimoji="1" lang="ko-Kore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9525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92930</TotalTime>
  <Words>51</Words>
  <Application>Microsoft Macintosh PowerPoint</Application>
  <PresentationFormat>와이드스크린</PresentationFormat>
  <Paragraphs>13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noto</vt:lpstr>
      <vt:lpstr>Arial</vt:lpstr>
      <vt:lpstr>Office 테마</vt:lpstr>
      <vt:lpstr>PowerPoint 프레젠테이션</vt:lpstr>
      <vt:lpstr>Introduction</vt:lpstr>
      <vt:lpstr>Conclution</vt:lpstr>
      <vt:lpstr>Thank You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Gas(H2, O2, N2, S2) between Ni(111) and MoS2</dc:title>
  <dc:creator>user</dc:creator>
  <cp:lastModifiedBy> </cp:lastModifiedBy>
  <cp:revision>1010</cp:revision>
  <dcterms:created xsi:type="dcterms:W3CDTF">2019-05-15T08:14:18Z</dcterms:created>
  <dcterms:modified xsi:type="dcterms:W3CDTF">2022-11-09T17:36:25Z</dcterms:modified>
</cp:coreProperties>
</file>