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8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2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isag/my-portfolio-alch-un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m-sidechain.xrpl.org/address/0x29BBF5f4f19F7F782a26b51Ae22573B29a9e8C4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p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ripple.com/" TargetMode="External"/><Relationship Id="rId2" Type="http://schemas.openxmlformats.org/officeDocument/2006/relationships/hyperlink" Target="https://www.alchemy.com/univers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ripple.com/docs/evm-sidechain/get-started-evm-side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XRP Ledger EVM Compatible Sidechain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Alchemy University – </a:t>
            </a:r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 err="1" smtClean="0"/>
              <a:t>Bootcamp</a:t>
            </a:r>
            <a:r>
              <a:rPr lang="en-GB" dirty="0" smtClean="0"/>
              <a:t> – Final Project</a:t>
            </a:r>
          </a:p>
          <a:p>
            <a:r>
              <a:rPr lang="en-GB" dirty="0" smtClean="0"/>
              <a:t>Johnis</a:t>
            </a:r>
          </a:p>
        </p:txBody>
      </p:sp>
    </p:spTree>
    <p:extLst>
      <p:ext uri="{BB962C8B-B14F-4D97-AF65-F5344CB8AC3E}">
        <p14:creationId xmlns:p14="http://schemas.microsoft.com/office/powerpoint/2010/main" val="7204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769"/>
            <a:ext cx="10018713" cy="4517293"/>
          </a:xfrm>
        </p:spPr>
        <p:txBody>
          <a:bodyPr/>
          <a:lstStyle/>
          <a:p>
            <a:r>
              <a:rPr lang="en-GB" dirty="0" smtClean="0"/>
              <a:t>Sole purpose of the project is to utilise knowledge acquired from Alchemy University to do a quick evaluation of XRP Ledger EVM compatible side chain</a:t>
            </a:r>
          </a:p>
          <a:p>
            <a:r>
              <a:rPr lang="en-GB" dirty="0" smtClean="0"/>
              <a:t>There is no intent to present completeness/proficiency in Contract development</a:t>
            </a:r>
          </a:p>
          <a:p>
            <a:r>
              <a:rPr lang="en-GB" dirty="0" smtClean="0"/>
              <a:t>There is no intent to present </a:t>
            </a:r>
            <a:r>
              <a:rPr lang="en-GB" dirty="0"/>
              <a:t>completeness/proficiency</a:t>
            </a:r>
            <a:r>
              <a:rPr lang="en-GB" dirty="0" smtClean="0"/>
              <a:t> in Web3 Development</a:t>
            </a:r>
          </a:p>
          <a:p>
            <a:r>
              <a:rPr lang="en-GB" dirty="0" err="1" smtClean="0"/>
              <a:t>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github.com/johnisag/my-portfolio-alch-uni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2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1: Portfolio Management Contract</a:t>
            </a:r>
          </a:p>
          <a:p>
            <a:pPr lvl="1"/>
            <a:r>
              <a:rPr lang="en-GB" dirty="0"/>
              <a:t>Contract Development and Testing Using </a:t>
            </a:r>
            <a:r>
              <a:rPr lang="en-GB" dirty="0" err="1" smtClean="0"/>
              <a:t>Hardhad</a:t>
            </a:r>
            <a:endParaRPr lang="en-GB" dirty="0" smtClean="0"/>
          </a:p>
          <a:p>
            <a:pPr lvl="2"/>
            <a:r>
              <a:rPr lang="en-GB" dirty="0" smtClean="0"/>
              <a:t>Add Asset</a:t>
            </a:r>
          </a:p>
          <a:p>
            <a:pPr lvl="2"/>
            <a:r>
              <a:rPr lang="en-GB" dirty="0" smtClean="0"/>
              <a:t>Update Asset</a:t>
            </a:r>
          </a:p>
          <a:p>
            <a:pPr lvl="2"/>
            <a:r>
              <a:rPr lang="en-GB" dirty="0" smtClean="0"/>
              <a:t>Delete Asset</a:t>
            </a:r>
          </a:p>
          <a:p>
            <a:pPr lvl="2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Unit testing </a:t>
            </a:r>
            <a:r>
              <a:rPr lang="en-GB" dirty="0"/>
              <a:t>development using </a:t>
            </a:r>
            <a:r>
              <a:rPr lang="en-GB" dirty="0" err="1" smtClean="0"/>
              <a:t>Hardhard</a:t>
            </a:r>
            <a:endParaRPr lang="en-GB" dirty="0" smtClean="0"/>
          </a:p>
          <a:p>
            <a:pPr lvl="2"/>
            <a:r>
              <a:rPr lang="en-GB" dirty="0" smtClean="0"/>
              <a:t>Baseline unit tests for all contract functions</a:t>
            </a:r>
          </a:p>
          <a:p>
            <a:pPr lvl="1"/>
            <a:r>
              <a:rPr lang="en-GB" dirty="0" smtClean="0"/>
              <a:t>Contract: 0x29BBF5f4f19F7F782a26b51Ae22573B29a9e8C4e</a:t>
            </a:r>
          </a:p>
          <a:p>
            <a:pPr lvl="2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evm-sidechain.xrpl.org/address/0x29BBF5f4f19F7F782a26b51Ae22573B29a9e8C4e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Development Phases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6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1385"/>
            <a:ext cx="10018713" cy="5111261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2: </a:t>
            </a:r>
            <a:r>
              <a:rPr lang="en-GB" b="1" dirty="0"/>
              <a:t>Web3 App</a:t>
            </a:r>
            <a:endParaRPr lang="en-GB" dirty="0"/>
          </a:p>
          <a:p>
            <a:pPr lvl="1"/>
            <a:r>
              <a:rPr lang="en-GB" dirty="0"/>
              <a:t>Single Page Web3 App</a:t>
            </a:r>
          </a:p>
          <a:p>
            <a:pPr lvl="2"/>
            <a:r>
              <a:rPr lang="en-GB" dirty="0" smtClean="0"/>
              <a:t>Plain </a:t>
            </a:r>
            <a:r>
              <a:rPr lang="en-GB" dirty="0"/>
              <a:t>HTML and </a:t>
            </a:r>
            <a:r>
              <a:rPr lang="en-GB" dirty="0" smtClean="0"/>
              <a:t>JavaScript</a:t>
            </a:r>
            <a:endParaRPr lang="en-GB" dirty="0"/>
          </a:p>
          <a:p>
            <a:pPr lvl="2"/>
            <a:r>
              <a:rPr lang="en-GB" dirty="0" smtClean="0"/>
              <a:t>ethers.js </a:t>
            </a:r>
            <a:r>
              <a:rPr lang="en-GB" dirty="0"/>
              <a:t>for contract interaction</a:t>
            </a:r>
          </a:p>
          <a:p>
            <a:pPr lvl="2"/>
            <a:r>
              <a:rPr lang="en-GB" dirty="0" smtClean="0"/>
              <a:t>Explore </a:t>
            </a:r>
            <a:r>
              <a:rPr lang="en-GB" dirty="0"/>
              <a:t>all contract operations</a:t>
            </a:r>
          </a:p>
          <a:p>
            <a:pPr lvl="3"/>
            <a:r>
              <a:rPr lang="en-GB" dirty="0" smtClean="0"/>
              <a:t>Add Asset</a:t>
            </a:r>
            <a:endParaRPr lang="en-GB" dirty="0"/>
          </a:p>
          <a:p>
            <a:pPr lvl="3"/>
            <a:r>
              <a:rPr lang="en-GB" dirty="0" smtClean="0"/>
              <a:t>Update Asset</a:t>
            </a:r>
            <a:endParaRPr lang="en-GB" dirty="0"/>
          </a:p>
          <a:p>
            <a:pPr lvl="3"/>
            <a:r>
              <a:rPr lang="en-GB" dirty="0" smtClean="0"/>
              <a:t>Delete Asset</a:t>
            </a:r>
            <a:endParaRPr lang="en-GB" dirty="0"/>
          </a:p>
          <a:p>
            <a:pPr lvl="3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Runnable in any machine (e.g. VS Code Live Server) </a:t>
            </a:r>
          </a:p>
          <a:p>
            <a:pPr lvl="2"/>
            <a:r>
              <a:rPr lang="en-GB" dirty="0" smtClean="0"/>
              <a:t>No deployment is required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3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Solely Using Alchemy University </a:t>
            </a:r>
            <a:r>
              <a:rPr lang="en-GB" dirty="0" err="1" smtClean="0"/>
              <a:t>Barebone</a:t>
            </a:r>
            <a:r>
              <a:rPr lang="en-GB" dirty="0" smtClean="0"/>
              <a:t> Knowledge, we manage to:</a:t>
            </a:r>
          </a:p>
          <a:p>
            <a:pPr lvl="2"/>
            <a:r>
              <a:rPr lang="en-GB" dirty="0" smtClean="0"/>
              <a:t>Create a base contract for a random topic (Asset Portfolio Management)</a:t>
            </a:r>
          </a:p>
          <a:p>
            <a:pPr lvl="2"/>
            <a:r>
              <a:rPr lang="en-GB" dirty="0" smtClean="0"/>
              <a:t>Deploy contract in a new experimental EVM Sidechain in the XRPL ecosystem</a:t>
            </a:r>
          </a:p>
          <a:p>
            <a:pPr lvl="2"/>
            <a:r>
              <a:rPr lang="en-GB" dirty="0" smtClean="0"/>
              <a:t>Test our work</a:t>
            </a:r>
          </a:p>
          <a:p>
            <a:pPr lvl="1"/>
            <a:r>
              <a:rPr lang="en-GB" dirty="0" smtClean="0"/>
              <a:t>XRPL EVM Compatible Sidechain:</a:t>
            </a:r>
          </a:p>
          <a:p>
            <a:pPr lvl="2"/>
            <a:r>
              <a:rPr lang="en-GB" dirty="0" smtClean="0"/>
              <a:t>Anyone with fundamental solidity experience could start experimenting with the sidechain</a:t>
            </a:r>
          </a:p>
          <a:p>
            <a:pPr lvl="2"/>
            <a:r>
              <a:rPr lang="en-GB" dirty="0" smtClean="0"/>
              <a:t>It will be nice to see integration and with other stacks like </a:t>
            </a:r>
            <a:r>
              <a:rPr lang="en-GB" dirty="0" smtClean="0">
                <a:hlinkClick r:id="rId2"/>
              </a:rPr>
              <a:t>The Graph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Outcomes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10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Alchemy </a:t>
            </a:r>
            <a:r>
              <a:rPr lang="en-GB" dirty="0" smtClean="0">
                <a:hlinkClick r:id="rId2"/>
              </a:rPr>
              <a:t>University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www.alchemy.com/university</a:t>
            </a:r>
            <a:r>
              <a:rPr lang="en-GB" dirty="0" smtClean="0"/>
              <a:t>  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Ripple Open </a:t>
            </a:r>
            <a:r>
              <a:rPr lang="en-GB" dirty="0" smtClean="0">
                <a:hlinkClick r:id="rId3"/>
              </a:rPr>
              <a:t>Source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https://opensource.ripple.com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Getting Started with XRP EVM Side </a:t>
            </a:r>
            <a:r>
              <a:rPr lang="en-GB" dirty="0" smtClean="0">
                <a:hlinkClick r:id="rId4"/>
              </a:rPr>
              <a:t>Chain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https://opensource.ripple.com/docs/evm-sidechain/get-started-evm-sidechain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9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246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 XRP Ledger EVM Compatible Sidechain Evaluation</vt:lpstr>
      <vt:lpstr>Overview</vt:lpstr>
      <vt:lpstr>Development Phases</vt:lpstr>
      <vt:lpstr>PowerPoint Presentation</vt:lpstr>
      <vt:lpstr>Outcomes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XRP Ledger EVM Compatible Sidechain Evaluation</dc:title>
  <dc:creator>Johnis Agorgianitis</dc:creator>
  <cp:lastModifiedBy>Johnis Agorgianitis</cp:lastModifiedBy>
  <cp:revision>9</cp:revision>
  <dcterms:created xsi:type="dcterms:W3CDTF">2024-01-14T14:18:19Z</dcterms:created>
  <dcterms:modified xsi:type="dcterms:W3CDTF">2024-01-14T16:04:14Z</dcterms:modified>
</cp:coreProperties>
</file>