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1" r:id="rId5"/>
    <p:sldId id="260" r:id="rId6"/>
    <p:sldId id="261" r:id="rId7"/>
    <p:sldId id="262" r:id="rId8"/>
    <p:sldId id="263" r:id="rId9"/>
    <p:sldId id="259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86" r:id="rId20"/>
    <p:sldId id="287" r:id="rId21"/>
    <p:sldId id="288" r:id="rId22"/>
    <p:sldId id="289" r:id="rId23"/>
    <p:sldId id="29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变形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scale(&lt;number&gt;[, &lt;number&gt;])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lstStyle/>
          <a:p>
            <a:pPr>
              <a:lnSpc>
                <a:spcPct val="150000"/>
              </a:lnSpc>
            </a:pPr>
            <a:r>
              <a:rPr dirty="0"/>
              <a:t>scale(&lt;number&gt;[, &lt;number&gt;])：提供执行[sx,sy]缩放矢量的两个参数指定一个2D scale（2D缩放）。</a:t>
            </a:r>
            <a:endParaRPr dirty="0"/>
          </a:p>
          <a:p>
            <a:pPr>
              <a:lnSpc>
                <a:spcPct val="150000"/>
              </a:lnSpc>
            </a:pPr>
            <a:r>
              <a:rPr dirty="0"/>
              <a:t>如果第二个参数未提供，则取与第一个参数一样的值。</a:t>
            </a:r>
            <a:endParaRPr dirty="0"/>
          </a:p>
          <a:p>
            <a:pPr>
              <a:lnSpc>
                <a:spcPct val="150000"/>
              </a:lnSpc>
            </a:pPr>
            <a:r>
              <a:rPr dirty="0"/>
              <a:t>scale(X,Y)是用于对元素进行缩放，可以通过transform-origin对元素的基点进行设置，同样基点在元素中心位置；</a:t>
            </a:r>
            <a:endParaRPr dirty="0"/>
          </a:p>
          <a:p>
            <a:pPr>
              <a:lnSpc>
                <a:spcPct val="150000"/>
              </a:lnSpc>
            </a:pPr>
            <a:r>
              <a:rPr lang="zh-CN" dirty="0"/>
              <a:t>其</a:t>
            </a:r>
            <a:r>
              <a:rPr dirty="0"/>
              <a:t>中X表示水平方向缩放的倍数，Y表示垂直方向的缩放倍数，</a:t>
            </a:r>
            <a:endParaRPr dirty="0"/>
          </a:p>
          <a:p>
            <a:pPr>
              <a:lnSpc>
                <a:spcPct val="150000"/>
              </a:lnSpc>
            </a:pPr>
            <a:r>
              <a:rPr dirty="0"/>
              <a:t>Y是一个可选参数，如果没有设置Y值，则表示X，Y两个方向的缩放倍数是一样的。并以X为准。</a:t>
            </a:r>
            <a:endParaRPr dirty="0"/>
          </a:p>
          <a:p>
            <a:pPr>
              <a:lnSpc>
                <a:spcPct val="150000"/>
              </a:lnSpc>
            </a:pPr>
            <a:r>
              <a:rPr lang="zh-CN" sz="4800" dirty="0"/>
              <a:t>例</a:t>
            </a:r>
            <a:r>
              <a:rPr sz="4800" dirty="0"/>
              <a:t>：transform:scale(2,1.5)</a:t>
            </a:r>
            <a:r>
              <a:rPr lang="en-US" sz="4800" dirty="0"/>
              <a:t>;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scaleX(&lt;number&gt;)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scaleX(&lt;number&gt;) ： 使用 [sx,1] 缩放矢量执行缩放操作，sx为所需参数。</a:t>
            </a:r>
            <a:endParaRPr dirty="0"/>
          </a:p>
          <a:p>
            <a:pPr>
              <a:lnSpc>
                <a:spcPct val="150000"/>
              </a:lnSpc>
            </a:pPr>
            <a:r>
              <a:rPr dirty="0"/>
              <a:t>scaleX表示元素只在X轴(水平方向)缩放元素，他的默认值是(1,1)，其基点一样是在元素的中心位置，</a:t>
            </a:r>
            <a:endParaRPr dirty="0"/>
          </a:p>
          <a:p>
            <a:pPr>
              <a:lnSpc>
                <a:spcPct val="150000"/>
              </a:lnSpc>
            </a:pPr>
            <a:r>
              <a:rPr dirty="0"/>
              <a:t>我们同样是通过transform-origin来改变元素的基点。</a:t>
            </a:r>
            <a:endParaRPr dirty="0"/>
          </a:p>
          <a:p>
            <a:pPr>
              <a:lnSpc>
                <a:spcPct val="150000"/>
              </a:lnSpc>
            </a:pPr>
            <a:r>
              <a:rPr lang="zh-CN" dirty="0"/>
              <a:t>例</a:t>
            </a:r>
            <a:r>
              <a:rPr dirty="0"/>
              <a:t>：transform:scaleX(2)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scaleY(&lt;number&gt;)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scaleY(&lt;number&gt;) ： 使用 [1,sy] 缩放矢量执行缩放操作，sy为所需参数。</a:t>
            </a:r>
            <a:endParaRPr dirty="0"/>
          </a:p>
          <a:p>
            <a:pPr>
              <a:lnSpc>
                <a:spcPct val="150000"/>
              </a:lnSpc>
            </a:pPr>
            <a:r>
              <a:rPr dirty="0"/>
              <a:t>scaleY表示元素只在Y轴（垂直方向）缩放元素，其基点同样是在元素中心位置，</a:t>
            </a:r>
            <a:endParaRPr dirty="0"/>
          </a:p>
          <a:p>
            <a:pPr>
              <a:lnSpc>
                <a:spcPct val="150000"/>
              </a:lnSpc>
            </a:pPr>
            <a:r>
              <a:rPr dirty="0"/>
              <a:t>可以通过transform-origin来改变元素的基点。</a:t>
            </a:r>
            <a:endParaRPr dirty="0"/>
          </a:p>
          <a:p>
            <a:pPr>
              <a:lnSpc>
                <a:spcPct val="150000"/>
              </a:lnSpc>
            </a:pPr>
            <a:r>
              <a:rPr lang="zh-CN" dirty="0"/>
              <a:t>例</a:t>
            </a:r>
            <a:r>
              <a:rPr lang="en-US" altLang="zh-CN" dirty="0"/>
              <a:t>:</a:t>
            </a:r>
            <a:r>
              <a:rPr dirty="0"/>
              <a:t>transform:scaleY(2)</a:t>
            </a:r>
            <a:r>
              <a:rPr lang="en-US" dirty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扭曲skew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8284"/>
            <a:ext cx="10515600" cy="54997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扭曲skew和translate、scale一样同样具有三种情况：</a:t>
            </a:r>
            <a:endParaRPr dirty="0"/>
          </a:p>
          <a:p>
            <a:pPr>
              <a:lnSpc>
                <a:spcPct val="150000"/>
              </a:lnSpc>
            </a:pPr>
            <a:r>
              <a:rPr dirty="0"/>
              <a:t>skew(x,y)使元素在水平和垂直方向同时扭曲（X轴和Y轴同时按一定的角度值进行扭曲变形）；</a:t>
            </a:r>
            <a:endParaRPr dirty="0"/>
          </a:p>
          <a:p>
            <a:pPr>
              <a:lnSpc>
                <a:spcPct val="150000"/>
              </a:lnSpc>
            </a:pPr>
            <a:r>
              <a:rPr dirty="0"/>
              <a:t>skewX(x)仅使元素在水平方向扭曲变形（X轴扭曲变形）；</a:t>
            </a:r>
            <a:endParaRPr dirty="0"/>
          </a:p>
          <a:p>
            <a:pPr>
              <a:lnSpc>
                <a:spcPct val="150000"/>
              </a:lnSpc>
            </a:pPr>
            <a:r>
              <a:rPr dirty="0"/>
              <a:t>skewY(y)仅使元素在垂直方向扭曲变形（Y轴扭曲变形）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skew(&lt;angle&gt; [, &lt;angle&gt;])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lstStyle/>
          <a:p>
            <a:pPr>
              <a:lnSpc>
                <a:spcPct val="150000"/>
              </a:lnSpc>
            </a:pPr>
            <a:r>
              <a:rPr dirty="0"/>
              <a:t>skew(&lt;angle&gt; [, &lt;angle&gt;]) ：X轴Y轴上的skew transformation（斜切变换）。</a:t>
            </a:r>
            <a:endParaRPr dirty="0"/>
          </a:p>
          <a:p>
            <a:pPr>
              <a:lnSpc>
                <a:spcPct val="150000"/>
              </a:lnSpc>
            </a:pPr>
            <a:r>
              <a:rPr dirty="0"/>
              <a:t>第一个参数对应X轴，第二个参数对应Y轴。</a:t>
            </a:r>
            <a:endParaRPr dirty="0"/>
          </a:p>
          <a:p>
            <a:pPr>
              <a:lnSpc>
                <a:spcPct val="150000"/>
              </a:lnSpc>
            </a:pPr>
            <a:r>
              <a:rPr dirty="0"/>
              <a:t>如果第二个参数未提供，则值为0，也就是Y轴方向上无斜切。</a:t>
            </a:r>
            <a:endParaRPr dirty="0"/>
          </a:p>
          <a:p>
            <a:pPr>
              <a:lnSpc>
                <a:spcPct val="150000"/>
              </a:lnSpc>
            </a:pPr>
            <a:r>
              <a:rPr dirty="0"/>
              <a:t>skew是用来对元素进行扭曲变行，第一个参数是水平方向扭曲角度，第二个参数是垂直方向扭曲角度。</a:t>
            </a:r>
            <a:endParaRPr dirty="0"/>
          </a:p>
          <a:p>
            <a:pPr>
              <a:lnSpc>
                <a:spcPct val="150000"/>
              </a:lnSpc>
            </a:pPr>
            <a:r>
              <a:rPr dirty="0"/>
              <a:t>其中第二个参数是可选参数，如果没有设置第二个参数，那么Y轴为0deg。</a:t>
            </a:r>
            <a:endParaRPr dirty="0"/>
          </a:p>
          <a:p>
            <a:pPr>
              <a:lnSpc>
                <a:spcPct val="150000"/>
              </a:lnSpc>
            </a:pPr>
            <a:r>
              <a:rPr dirty="0"/>
              <a:t>同样是以元素中心为基点，我们也可以通过transform-origin来改变元素的基点位置。</a:t>
            </a:r>
            <a:endParaRPr dirty="0"/>
          </a:p>
          <a:p>
            <a:pPr>
              <a:lnSpc>
                <a:spcPct val="150000"/>
              </a:lnSpc>
            </a:pPr>
            <a:r>
              <a:rPr lang="zh-CN" dirty="0"/>
              <a:t>例</a:t>
            </a:r>
            <a:r>
              <a:rPr dirty="0"/>
              <a:t>：transform:skew(30deg,10deg):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skewX(&lt;angle&gt;)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2467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dirty="0"/>
              <a:t>skewX(&lt;angle&gt;) ： 按给定的角度沿X轴指定一个skew transformation（斜切变换）。</a:t>
            </a:r>
            <a:endParaRPr dirty="0"/>
          </a:p>
          <a:p>
            <a:pPr>
              <a:lnSpc>
                <a:spcPct val="150000"/>
              </a:lnSpc>
            </a:pPr>
            <a:r>
              <a:rPr dirty="0"/>
              <a:t>skewX是使元素以其中心为基点，并在水平方向（X轴）进行扭曲变行，</a:t>
            </a:r>
            <a:endParaRPr dirty="0"/>
          </a:p>
          <a:p>
            <a:pPr>
              <a:lnSpc>
                <a:spcPct val="150000"/>
              </a:lnSpc>
            </a:pPr>
            <a:r>
              <a:rPr dirty="0"/>
              <a:t>同样可以通过transform-origin来改变元素的基点。</a:t>
            </a:r>
            <a:endParaRPr dirty="0"/>
          </a:p>
          <a:p>
            <a:pPr>
              <a:lnSpc>
                <a:spcPct val="150000"/>
              </a:lnSpc>
            </a:pPr>
            <a:r>
              <a:rPr lang="zh-CN" dirty="0"/>
              <a:t>例</a:t>
            </a:r>
            <a:r>
              <a:rPr dirty="0"/>
              <a:t>：transform:skewX(30deg)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skewY(&lt;angle&gt;)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skewY(&lt;angle&gt;) ： 按给定的角度沿Y轴指定一个skew transformation（斜切变换）。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skewY是用来设置元素以其中心为基点并按给定的角度在垂直方向（Y轴）扭曲变形。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同样我们可以通过transform-origin来改变元素的基点。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例：transform:skewY（10deg）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36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matrix(&lt;number&gt;, &lt;number&gt;, &lt;number&gt;, &lt;number&gt;, &lt;number&gt;, &lt;number&gt;) ： 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以一个含六值的(a,b,c,d,e,f)变换矩阵的形式指定一个2D变换，相当于直接应用一个[a b c d e f]变换矩阵。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就是基于水平方向（X轴）和垂直方向（Y轴）重新定位元素,此属性值使用涉及到数学中的矩阵，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改变元素基点transform-origin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>
              <a:lnSpc>
                <a:spcPct val="150000"/>
              </a:lnSpc>
            </a:pPr>
            <a:r>
              <a:rPr lang="zh-CN" altLang="en-US"/>
              <a:t>前面我们多次提到transform-origin这个东东，他的主要作用就是让我们在进行transform动作之前可以改变元素的基点位置，因为我们元素默认基点就是其中心位置，换句话说我们没有使用transform-origin改变元素基点位置的情况下，transform进行的rotate,translate,scale,skew,matrix等操作都是以元素自己中心位置进行变化的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但有时候我们需要在不同的位置对元素进行这些操作，那么我们就可以使用transform-origin来对元素进行基点位置改变，使元素基点不在是中心位置，以达到你需要的基点位置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transform-origin</a:t>
            </a:r>
            <a:r>
              <a:rPr lang="zh-CN" altLang="en-US"/>
              <a:t>使用规则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zh-CN" altLang="en-US"/>
              <a:t>transform-origin(X,Y):用来设置元素的运动的基点（参照点）。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默认点是元素的中心点。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其中X和Y的值可以是百分值,em,px，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其中X也可以是字符参数值left,center,right；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Y和X一样除了百分值外还可以设置字符值top,center,bottom，这个看上去有点像我们background-position设置一样；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css3</a:t>
            </a:r>
            <a:r>
              <a:rPr lang="zh-CN" altLang="en-US" dirty="0"/>
              <a:t>变形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8273"/>
            <a:ext cx="10515600" cy="5249877"/>
          </a:xfrm>
        </p:spPr>
        <p:txBody>
          <a:bodyPr/>
          <a:lstStyle/>
          <a:p>
            <a:r>
              <a:rPr lang="zh-CN" altLang="en-US" dirty="0"/>
              <a:t>在CSS3中，可以利用transform功能来实现文字或图像的旋转、缩放、倾斜、移动这四种类型的变形处理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相对应的写法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>
              <a:lnSpc>
                <a:spcPct val="100000"/>
              </a:lnSpc>
            </a:pPr>
            <a:r>
              <a:rPr lang="zh-CN" altLang="en-US"/>
              <a:t>1、top left | left top 等价于 0 0 | 0% 0%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2、top | top center | center top 等价于 50% 0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3、right top | top right 等价于 100% 0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4、left | left center | center left 等价于 0 50% | 0% 50%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5、center | center center 等价于 50% 50%（默认值）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6、right | right center | center right 等价于 100% 50%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7、bottom left | left bottom 等价于 0 100% | 0% 100%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8、bottom | bottom center | center bottom 等价于 50% 100%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9、bottom right | right bottom 等价于 100% 100%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其中 left,center right是水平方向取值，对应的百分值为left=0%;center=50%;right=100%而top center bottom是垂直方向的取值，其中top=0%;center=50%;bottom=100%;如果只取一个值，表示垂直方向值不变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transform-origin</a:t>
            </a:r>
            <a:r>
              <a:rPr lang="zh-CN" altLang="en-US"/>
              <a:t>浏览器兼容写法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457200" lvl="1" indent="0">
              <a:lnSpc>
                <a:spcPct val="100000"/>
              </a:lnSpc>
              <a:buNone/>
            </a:pPr>
            <a:endParaRPr lang="zh-CN" altLang="en-US"/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/>
              <a:t>//Mozilla内核浏览器：firefox3.5+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  -moz-transform-origin: x y;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  //Webkit内核浏览器：Safari and Chrome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  -webkit-transform-origin: x y;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  //Opera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  -o-transform-origin: x y ;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  //IE9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  -ms-transform-origin: x y;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  //W3C标准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  transform-origin: x y ;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transform兼容写法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 //Mozilla内核浏览器：firefox3.5+</a:t>
            </a:r>
            <a:endParaRPr lang="zh-CN" altLang="en-US"/>
          </a:p>
          <a:p>
            <a:r>
              <a:rPr lang="zh-CN" altLang="en-US"/>
              <a:t>  -moz-transform: rotate | scale | skew | translate ;</a:t>
            </a:r>
            <a:endParaRPr lang="zh-CN" altLang="en-US"/>
          </a:p>
          <a:p>
            <a:r>
              <a:rPr lang="zh-CN" altLang="en-US"/>
              <a:t> //Webkit内核浏览器：Safari and Chrome</a:t>
            </a:r>
            <a:endParaRPr lang="zh-CN" altLang="en-US"/>
          </a:p>
          <a:p>
            <a:r>
              <a:rPr lang="zh-CN" altLang="en-US"/>
              <a:t>  -webkit-transform: rotate | scale | skew | translate ;</a:t>
            </a:r>
            <a:endParaRPr lang="zh-CN" altLang="en-US"/>
          </a:p>
          <a:p>
            <a:r>
              <a:rPr lang="zh-CN" altLang="en-US"/>
              <a:t> //Opera</a:t>
            </a:r>
            <a:endParaRPr lang="zh-CN" altLang="en-US"/>
          </a:p>
          <a:p>
            <a:r>
              <a:rPr lang="zh-CN" altLang="en-US"/>
              <a:t>  -o-transform: rotate | scale | skew | translate ;</a:t>
            </a:r>
            <a:endParaRPr lang="zh-CN" altLang="en-US"/>
          </a:p>
          <a:p>
            <a:r>
              <a:rPr lang="zh-CN" altLang="en-US"/>
              <a:t> //IE9</a:t>
            </a:r>
            <a:endParaRPr lang="zh-CN" altLang="en-US"/>
          </a:p>
          <a:p>
            <a:r>
              <a:rPr lang="zh-CN" altLang="en-US"/>
              <a:t>  -ms-transform: rotate | scale | skew | translate ;</a:t>
            </a:r>
            <a:endParaRPr lang="zh-CN" altLang="en-US"/>
          </a:p>
          <a:p>
            <a:r>
              <a:rPr lang="zh-CN" altLang="en-US"/>
              <a:t> //W3C标准</a:t>
            </a:r>
            <a:endParaRPr lang="zh-CN" altLang="en-US"/>
          </a:p>
          <a:p>
            <a:r>
              <a:rPr lang="zh-CN" altLang="en-US"/>
              <a:t>  transform: rotate | scale | skew | translate ;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endParaRPr lang="en-US" altLang="zh-CN" dirty="0"/>
          </a:p>
          <a:p>
            <a:r>
              <a:rPr dirty="0"/>
              <a:t>旋转rotate</a:t>
            </a:r>
            <a:endParaRPr dirty="0"/>
          </a:p>
          <a:p>
            <a:endParaRPr dirty="0"/>
          </a:p>
          <a:p>
            <a:r>
              <a:rPr dirty="0"/>
              <a:t>移动translate</a:t>
            </a:r>
            <a:endParaRPr dirty="0"/>
          </a:p>
          <a:p>
            <a:endParaRPr lang="en-US" altLang="zh-CN" dirty="0"/>
          </a:p>
          <a:p>
            <a:r>
              <a:t>缩放scale</a:t>
            </a:r>
          </a:p>
          <a:p>
            <a:endParaRPr lang="en-US" altLang="zh-CN" dirty="0"/>
          </a:p>
          <a:p>
            <a:r>
              <a:rPr lang="zh-CN" altLang="en-US" dirty="0"/>
              <a:t>扭曲skew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矩阵matrix</a:t>
            </a:r>
            <a:r>
              <a:rPr lang="en-US" altLang="zh-CN" dirty="0"/>
              <a:t>(</a:t>
            </a:r>
            <a:r>
              <a:rPr lang="zh-CN" altLang="en-US" dirty="0"/>
              <a:t>此属性有点厉害</a:t>
            </a:r>
            <a:r>
              <a:rPr lang="en-US" altLang="zh-CN" dirty="0"/>
              <a:t>)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旋转rotate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pPr>
              <a:lnSpc>
                <a:spcPct val="200000"/>
              </a:lnSpc>
            </a:pPr>
            <a:r>
              <a:rPr dirty="0"/>
              <a:t>rotate(&lt;angle&gt;) ：通过指定的角度参数对原元素指定一个2D rotation（2D 旋转），需先有transform-origin属性的定义</a:t>
            </a:r>
            <a:endParaRPr dirty="0"/>
          </a:p>
          <a:p>
            <a:pPr>
              <a:lnSpc>
                <a:spcPct val="200000"/>
              </a:lnSpc>
            </a:pPr>
            <a:r>
              <a:rPr dirty="0"/>
              <a:t>transform-origin定义的是旋转的基点</a:t>
            </a:r>
            <a:endParaRPr dirty="0"/>
          </a:p>
          <a:p>
            <a:pPr>
              <a:lnSpc>
                <a:spcPct val="200000"/>
              </a:lnSpc>
            </a:pPr>
            <a:r>
              <a:rPr dirty="0"/>
              <a:t>angle是指旋转角度，如果设置的值为正数表示顺时针旋转，如果设置的值为负数，则表示逆时针旋转</a:t>
            </a:r>
            <a:endParaRPr dirty="0"/>
          </a:p>
          <a:p>
            <a:endParaRPr dirty="0"/>
          </a:p>
          <a:p>
            <a:r>
              <a:rPr lang="zh-CN" dirty="0"/>
              <a:t>例</a:t>
            </a:r>
            <a:r>
              <a:rPr lang="en-US" altLang="zh-CN" dirty="0"/>
              <a:t>: transform:rotate(30deg)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移动translate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移动translate我们分为三种情况：</a:t>
            </a:r>
            <a:endParaRPr lang="en-US" altLang="zh-CN"/>
          </a:p>
          <a:p>
            <a:pPr lvl="1">
              <a:lnSpc>
                <a:spcPct val="200000"/>
              </a:lnSpc>
            </a:pPr>
            <a:r>
              <a:rPr lang="en-US" altLang="zh-CN"/>
              <a:t>translate(x,y)水平方向和垂直方向同时移动（也就是X轴和Y轴同时移动）；</a:t>
            </a:r>
            <a:endParaRPr lang="en-US" altLang="zh-CN"/>
          </a:p>
          <a:p>
            <a:pPr lvl="1">
              <a:lnSpc>
                <a:spcPct val="200000"/>
              </a:lnSpc>
            </a:pPr>
            <a:r>
              <a:rPr lang="en-US" altLang="zh-CN"/>
              <a:t>translateX(x)仅水平方向移动（X轴移动）；</a:t>
            </a:r>
            <a:endParaRPr lang="en-US" altLang="zh-CN"/>
          </a:p>
          <a:p>
            <a:pPr lvl="1">
              <a:lnSpc>
                <a:spcPct val="200000"/>
              </a:lnSpc>
            </a:pPr>
            <a:r>
              <a:rPr lang="en-US" altLang="zh-CN"/>
              <a:t>translateY(Y)仅垂直方向移动（Y轴移动）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translate(</a:t>
            </a:r>
            <a:r>
              <a:rPr lang="en-US" dirty="0"/>
              <a:t>X,[Y]</a:t>
            </a:r>
            <a:r>
              <a:rPr dirty="0"/>
              <a:t>)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通过矢量[x, y]指定一个2D translation，x 是第一个过渡值参数，y 是第二个过渡值参数选项。如果 未被提供，则y以 0 作为其值</a:t>
            </a:r>
            <a:endParaRPr dirty="0"/>
          </a:p>
          <a:p>
            <a:r>
              <a:rPr dirty="0"/>
              <a:t>也就是translate(x,y),它表示对象进行平移，按照设定的x,y参数值,当值为负数时，反方向移动物体，其基点默认为元素 中心点，</a:t>
            </a:r>
            <a:endParaRPr dirty="0"/>
          </a:p>
          <a:p>
            <a:r>
              <a:rPr dirty="0"/>
              <a:t>可以根据transform-origin进行改变基点。</a:t>
            </a:r>
            <a:endParaRPr dirty="0"/>
          </a:p>
          <a:p>
            <a:r>
              <a:rPr lang="zh-CN" dirty="0"/>
              <a:t>例</a:t>
            </a:r>
            <a:r>
              <a:rPr lang="en-US" altLang="zh-CN" dirty="0"/>
              <a:t>: transform:translate(100px,20px);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translateX(&lt;translation-value&gt;)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028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translateX(&lt;translation-value&gt;) ： 通过给定一个X方向上的数目指定一个translation。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只向x轴进行移动元素，同样其基点是元素中心点，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可以根据transform-origin改变基点位置。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例：transform:translateX(100px)</a:t>
            </a:r>
            <a:r>
              <a:rPr lang="en-US" altLang="zh-CN" dirty="0"/>
              <a:t>;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translateY(&lt;translation-value&gt;) 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translateY(&lt;translation-value&gt;) ：通过给定Y方向的数目指定一个translation。</a:t>
            </a:r>
            <a:endParaRPr dirty="0"/>
          </a:p>
          <a:p>
            <a:pPr>
              <a:lnSpc>
                <a:spcPct val="150000"/>
              </a:lnSpc>
            </a:pPr>
            <a:r>
              <a:rPr dirty="0"/>
              <a:t>只向Y轴进行移动，基点在元素心点，</a:t>
            </a:r>
            <a:endParaRPr dirty="0"/>
          </a:p>
          <a:p>
            <a:pPr>
              <a:lnSpc>
                <a:spcPct val="150000"/>
              </a:lnSpc>
            </a:pPr>
            <a:r>
              <a:rPr dirty="0"/>
              <a:t>可以通过transform-origin改变基点位置。</a:t>
            </a:r>
            <a:endParaRPr dirty="0"/>
          </a:p>
          <a:p>
            <a:pPr>
              <a:lnSpc>
                <a:spcPct val="150000"/>
              </a:lnSpc>
            </a:pPr>
            <a:r>
              <a:rPr lang="zh-CN" dirty="0"/>
              <a:t>例</a:t>
            </a:r>
            <a:r>
              <a:rPr dirty="0"/>
              <a:t>：transform:translateY(20px)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缩放scale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4916"/>
            <a:ext cx="10515600" cy="5326601"/>
          </a:xfrm>
        </p:spPr>
        <p:txBody>
          <a:bodyPr>
            <a:normAutofit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缩放scale和移动translate是极其相似，他也具有三种情况：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scale(x,y)使元素水平方向和垂直方向同时缩放（也就是X轴和Y轴同时缩放）；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scaleX(x)元素仅水平方向缩放（X轴缩放）；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scaleY(y)元素仅垂直方向缩放（Y轴缩放），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但它们具有相同的缩放中心点和基数，其中心点就是元素的中心位置，缩放基数为1，如果其值大于1元素就放大，反之其值小于1，元素缩小 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4370</Words>
  <Application>WPS 演示</Application>
  <PresentationFormat>宽屏</PresentationFormat>
  <Paragraphs>174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宋体</vt:lpstr>
      <vt:lpstr>Wingdings</vt:lpstr>
      <vt:lpstr>等线 Light</vt:lpstr>
      <vt:lpstr>微软雅黑</vt:lpstr>
      <vt:lpstr>Arial Unicode MS</vt:lpstr>
      <vt:lpstr>等线</vt:lpstr>
      <vt:lpstr>Calibri</vt:lpstr>
      <vt:lpstr>Office 主题​​</vt:lpstr>
      <vt:lpstr>css3</vt:lpstr>
      <vt:lpstr>什么是css3</vt:lpstr>
      <vt:lpstr>重点</vt:lpstr>
      <vt:lpstr>border-image(边界图片)</vt:lpstr>
      <vt:lpstr>语法</vt:lpstr>
      <vt:lpstr>box-shadow(盒子阴影)</vt:lpstr>
      <vt:lpstr>语法</vt:lpstr>
      <vt:lpstr>border-radius(圆角边框)</vt:lpstr>
      <vt:lpstr>语法:</vt:lpstr>
      <vt:lpstr>background</vt:lpstr>
      <vt:lpstr>background-image</vt:lpstr>
      <vt:lpstr>background-size</vt:lpstr>
      <vt:lpstr>background-origin</vt:lpstr>
      <vt:lpstr>background-clip</vt:lpstr>
      <vt:lpstr>Gradients</vt:lpstr>
      <vt:lpstr>线性渐变</vt:lpstr>
      <vt:lpstr>径向渐变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</dc:title>
  <dc:creator>耿 浩</dc:creator>
  <cp:lastModifiedBy>Administrator</cp:lastModifiedBy>
  <cp:revision>179</cp:revision>
  <dcterms:created xsi:type="dcterms:W3CDTF">2018-05-26T00:50:00Z</dcterms:created>
  <dcterms:modified xsi:type="dcterms:W3CDTF">2019-01-03T02:42:57Z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