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animation-duration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animation-duration</a:t>
            </a:r>
            <a:r>
              <a:rPr lang="zh-CN" altLang="en-US" dirty="0"/>
              <a:t>属性定义动画完成一个周期需要多少秒或毫秒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animation-duration: time;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animation-timing-function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animation-timing-function</a:t>
            </a:r>
            <a:r>
              <a:rPr lang="zh-CN" altLang="en-US" dirty="0"/>
              <a:t>指定动画将如何完成一个周期。</a:t>
            </a:r>
            <a:endParaRPr lang="zh-CN" altLang="en-US" dirty="0"/>
          </a:p>
          <a:p>
            <a:r>
              <a:rPr lang="zh-CN" altLang="en-US" dirty="0"/>
              <a:t>速度曲线定义动画从一套 </a:t>
            </a:r>
            <a:r>
              <a:rPr lang="en-US" altLang="zh-CN" dirty="0"/>
              <a:t>CSS </a:t>
            </a:r>
            <a:r>
              <a:rPr lang="zh-CN" altLang="en-US" dirty="0"/>
              <a:t>样式变为另一套所用的时间。速度曲线用于使变化更为平滑。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animation-timing-function: value;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180" y="4164570"/>
            <a:ext cx="7285714" cy="2523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animation-fill-mode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animation-fill-mode </a:t>
            </a:r>
            <a:r>
              <a:rPr lang="zh-CN" altLang="en-US" dirty="0"/>
              <a:t>属性规定当动画不播放时（当动画完成时，或当动画有一个延迟未开始播放时），要应用到元素的样式。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https://blog.csdn.net/wjnf012/article/details/78775506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animation-delay </a:t>
            </a:r>
            <a:r>
              <a:rPr lang="zh-CN" altLang="en-US" dirty="0"/>
              <a:t>属性定义动画什么时候开始。</a:t>
            </a:r>
            <a:endParaRPr lang="zh-CN" altLang="en-US" dirty="0"/>
          </a:p>
          <a:p>
            <a:r>
              <a:rPr lang="en-US" altLang="zh-CN" dirty="0"/>
              <a:t>animation-delay </a:t>
            </a:r>
            <a:r>
              <a:rPr lang="zh-CN" altLang="en-US" dirty="0"/>
              <a:t>值单位可以是秒（</a:t>
            </a:r>
            <a:r>
              <a:rPr lang="en-US" altLang="zh-CN" dirty="0"/>
              <a:t>s</a:t>
            </a:r>
            <a:r>
              <a:rPr lang="zh-CN" altLang="en-US" dirty="0"/>
              <a:t>）或毫秒（</a:t>
            </a:r>
            <a:r>
              <a:rPr lang="en-US" altLang="zh-CN" dirty="0" err="1"/>
              <a:t>ms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animation-delay: time;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animation-iteration-count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animation-iteration-count</a:t>
            </a:r>
            <a:r>
              <a:rPr lang="zh-CN" altLang="en-US" dirty="0"/>
              <a:t>属性定义动画应该播放多少次。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:animation-iteration-count: value;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576" y="3912517"/>
            <a:ext cx="4344848" cy="12631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animation-direction </a:t>
            </a:r>
            <a:r>
              <a:rPr lang="zh-CN" altLang="en-US" dirty="0"/>
              <a:t>属性定义是否循环交替反向播放动画。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r>
              <a:rPr lang="en-US" altLang="zh-CN" dirty="0"/>
              <a:t>animation-direction: </a:t>
            </a:r>
            <a:r>
              <a:rPr lang="en-US" altLang="zh-CN" dirty="0" err="1"/>
              <a:t>normal|reverse|alternate|alternate-reverse|initial|inherit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3143" y="4176963"/>
            <a:ext cx="6285714" cy="200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animation-play-state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animation--play-state</a:t>
            </a:r>
            <a:r>
              <a:rPr lang="zh-CN" altLang="en-US" dirty="0"/>
              <a:t>属性指定动画是否正在运行或已暂停。</a:t>
            </a:r>
            <a:endParaRPr lang="en-US" altLang="zh-CN" dirty="0"/>
          </a:p>
          <a:p>
            <a:r>
              <a:rPr lang="zh-CN" altLang="en-US"/>
              <a:t>可以在</a:t>
            </a:r>
            <a:r>
              <a:rPr lang="en-US" altLang="zh-CN" dirty="0"/>
              <a:t>JavaScript</a:t>
            </a:r>
            <a:r>
              <a:rPr lang="zh-CN" altLang="en-US" dirty="0"/>
              <a:t>中使用此属性在一个周期中暂停动画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animation-play-state: </a:t>
            </a:r>
            <a:r>
              <a:rPr lang="en-US" altLang="zh-CN" dirty="0" err="1"/>
              <a:t>paused|running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418" y="4110614"/>
            <a:ext cx="4629580" cy="158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362"/>
          </a:xfrm>
        </p:spPr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的“动画”（</a:t>
            </a:r>
            <a:r>
              <a:rPr lang="en-US" altLang="zh-CN" dirty="0"/>
              <a:t>animation</a:t>
            </a:r>
            <a:r>
              <a:rPr lang="zh-CN" altLang="en-US" dirty="0"/>
              <a:t>）属性可以用来创建动画。它能够实现更复杂的样式变化以及一些交互效果，而不需要使用任何</a:t>
            </a:r>
            <a:r>
              <a:rPr lang="en-US" altLang="zh-CN" dirty="0"/>
              <a:t>Flash</a:t>
            </a:r>
            <a:r>
              <a:rPr lang="zh-CN" altLang="en-US" dirty="0"/>
              <a:t>或</a:t>
            </a:r>
            <a:r>
              <a:rPr lang="en-US" altLang="zh-CN" dirty="0"/>
              <a:t>JavaScript</a:t>
            </a:r>
            <a:r>
              <a:rPr lang="zh-CN" altLang="en-US" dirty="0"/>
              <a:t>脚本代码。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从效率上来说</a:t>
            </a:r>
            <a:r>
              <a:rPr lang="en-US" altLang="zh-CN" dirty="0"/>
              <a:t>, </a:t>
            </a:r>
            <a:r>
              <a:rPr lang="zh-CN" altLang="en-US" dirty="0"/>
              <a:t>通过使用</a:t>
            </a:r>
            <a:r>
              <a:rPr lang="en-US" altLang="zh-CN" dirty="0"/>
              <a:t>animation</a:t>
            </a:r>
            <a:r>
              <a:rPr lang="zh-CN" altLang="en-US" dirty="0"/>
              <a:t>属性完成的效果比通过</a:t>
            </a:r>
            <a:r>
              <a:rPr lang="en-US" altLang="zh-CN" dirty="0"/>
              <a:t>JavaScript</a:t>
            </a:r>
            <a:r>
              <a:rPr lang="zh-CN" altLang="en-US" dirty="0"/>
              <a:t>脚本代码实现的动画效果效率更高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transition</a:t>
            </a:r>
            <a:r>
              <a:rPr lang="zh-CN" altLang="en-US" dirty="0"/>
              <a:t>一样</a:t>
            </a:r>
            <a:r>
              <a:rPr lang="en-US" altLang="zh-CN" dirty="0"/>
              <a:t>,</a:t>
            </a:r>
            <a:r>
              <a:rPr lang="zh-CN" altLang="en-US" dirty="0"/>
              <a:t>过渡与动画的出现，使</a:t>
            </a:r>
            <a:r>
              <a:rPr lang="en-US" altLang="zh-CN" dirty="0"/>
              <a:t>CSS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前端开发中不再仅仅局限于简单的静态内容展示，而是通过简单的方法使页面元素动了起来，实现了元素从静到动的变化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@keyframes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要创建</a:t>
            </a:r>
            <a:r>
              <a:rPr lang="en-US" altLang="zh-CN" dirty="0"/>
              <a:t>CSS3</a:t>
            </a:r>
            <a:r>
              <a:rPr lang="zh-CN" altLang="en-US" dirty="0"/>
              <a:t>动画，你将不得不了解</a:t>
            </a:r>
            <a:r>
              <a:rPr lang="en-US" altLang="zh-CN" dirty="0"/>
              <a:t>@keyframes</a:t>
            </a:r>
            <a:r>
              <a:rPr lang="zh-CN" altLang="en-US" dirty="0"/>
              <a:t>规则。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@keyframes</a:t>
            </a:r>
            <a:r>
              <a:rPr lang="zh-CN" altLang="en-US" dirty="0"/>
              <a:t>规则是创建动画。 </a:t>
            </a:r>
            <a:r>
              <a:rPr lang="en-US" altLang="zh-CN" dirty="0"/>
              <a:t>@keyframes</a:t>
            </a:r>
            <a:r>
              <a:rPr lang="zh-CN" altLang="en-US" dirty="0"/>
              <a:t>规则内指定一个</a:t>
            </a:r>
            <a:r>
              <a:rPr lang="en-US" altLang="zh-CN" dirty="0"/>
              <a:t>CSS</a:t>
            </a:r>
            <a:r>
              <a:rPr lang="zh-CN" altLang="en-US" dirty="0"/>
              <a:t>样式和动画将逐步从目前的样式更改为新的样式。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r>
              <a:rPr lang="zh-CN" altLang="en-US" dirty="0"/>
              <a:t>当在 </a:t>
            </a:r>
            <a:r>
              <a:rPr lang="en-US" altLang="zh-CN" dirty="0"/>
              <a:t>@keyframes </a:t>
            </a:r>
            <a:r>
              <a:rPr lang="zh-CN" altLang="en-US" dirty="0"/>
              <a:t>创建动画，把它绑定到一个选择器，否则动画不会有任何效果。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指定至少这两个</a:t>
            </a:r>
            <a:r>
              <a:rPr lang="en-US" altLang="zh-CN" dirty="0"/>
              <a:t>CSS3</a:t>
            </a:r>
            <a:r>
              <a:rPr lang="zh-CN" altLang="en-US" dirty="0"/>
              <a:t>的动画属性绑定向一个选择器：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规定动画的名称</a:t>
            </a:r>
            <a:endParaRPr lang="zh-CN" altLang="en-US" dirty="0"/>
          </a:p>
          <a:p>
            <a:r>
              <a:rPr lang="zh-CN" altLang="en-US" dirty="0"/>
              <a:t>    规定动画的时长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animation: </a:t>
            </a:r>
            <a:r>
              <a:rPr lang="en-US" altLang="zh-CN" dirty="0" err="1"/>
              <a:t>myfirst</a:t>
            </a:r>
            <a:r>
              <a:rPr lang="en-US" altLang="zh-CN" dirty="0"/>
              <a:t> 5s;</a:t>
            </a:r>
            <a:endParaRPr lang="en-US" altLang="zh-CN" dirty="0"/>
          </a:p>
          <a:p>
            <a:pPr lvl="4"/>
            <a:r>
              <a:rPr lang="zh-CN" altLang="en-US" dirty="0"/>
              <a:t>动画的名称  动画的时长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4074" y="1175787"/>
            <a:ext cx="5443852" cy="4506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动画可以改变任意多的样式任意多的次数。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请用百分比来规定变化发生的时间，或用关键词 </a:t>
            </a:r>
            <a:r>
              <a:rPr lang="en-US" altLang="zh-CN" dirty="0"/>
              <a:t>"from" </a:t>
            </a:r>
            <a:r>
              <a:rPr lang="zh-CN" altLang="en-US" dirty="0"/>
              <a:t>和 </a:t>
            </a:r>
            <a:r>
              <a:rPr lang="en-US" altLang="zh-CN" dirty="0"/>
              <a:t>"to"</a:t>
            </a:r>
            <a:r>
              <a:rPr lang="zh-CN" altLang="en-US" dirty="0"/>
              <a:t>，等同于 </a:t>
            </a:r>
            <a:r>
              <a:rPr lang="en-US" altLang="zh-CN" dirty="0"/>
              <a:t>0% </a:t>
            </a:r>
            <a:r>
              <a:rPr lang="zh-CN" altLang="en-US" dirty="0"/>
              <a:t>和 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0% </a:t>
            </a:r>
            <a:r>
              <a:rPr lang="zh-CN" altLang="en-US" dirty="0"/>
              <a:t>是动画的开始，</a:t>
            </a:r>
            <a:r>
              <a:rPr lang="en-US" altLang="zh-CN" dirty="0"/>
              <a:t>100% </a:t>
            </a:r>
            <a:r>
              <a:rPr lang="zh-CN" altLang="en-US" dirty="0"/>
              <a:t>是动画的完成。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动画可以只改变样式</a:t>
            </a:r>
            <a:r>
              <a:rPr lang="en-US" altLang="zh-CN" dirty="0"/>
              <a:t>,</a:t>
            </a:r>
            <a:r>
              <a:rPr lang="zh-CN" altLang="en-US"/>
              <a:t>也可以在改变样式的同时改变位置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为了得到最佳的浏览器支持，应该始终定义 </a:t>
            </a:r>
            <a:r>
              <a:rPr lang="en-US" altLang="zh-CN" dirty="0"/>
              <a:t>0% </a:t>
            </a:r>
            <a:r>
              <a:rPr lang="zh-CN" altLang="en-US" dirty="0"/>
              <a:t>和 </a:t>
            </a:r>
            <a:r>
              <a:rPr lang="en-US" altLang="zh-CN" dirty="0"/>
              <a:t>100% </a:t>
            </a:r>
            <a:r>
              <a:rPr lang="zh-CN" altLang="en-US" dirty="0"/>
              <a:t>选择器。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r>
              <a:rPr lang="zh-CN" altLang="en-US" dirty="0"/>
              <a:t>当动画为 </a:t>
            </a:r>
            <a:r>
              <a:rPr lang="en-US" altLang="zh-CN" dirty="0"/>
              <a:t>25% </a:t>
            </a:r>
            <a:r>
              <a:rPr lang="zh-CN" altLang="en-US" dirty="0"/>
              <a:t>及 </a:t>
            </a:r>
            <a:r>
              <a:rPr lang="en-US" altLang="zh-CN" dirty="0"/>
              <a:t>50% </a:t>
            </a:r>
            <a:r>
              <a:rPr lang="zh-CN" altLang="en-US" dirty="0"/>
              <a:t>时改变背景色，然后当动画 </a:t>
            </a:r>
            <a:r>
              <a:rPr lang="en-US" altLang="zh-CN" dirty="0"/>
              <a:t>100% </a:t>
            </a:r>
            <a:r>
              <a:rPr lang="zh-CN" altLang="en-US" dirty="0"/>
              <a:t>完成时再次改变：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309" y="1383896"/>
            <a:ext cx="5435381" cy="40902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animation: name duration timing-function delay iteration-count direction fill-mode play-state;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571" y="2862677"/>
            <a:ext cx="7942857" cy="3314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animation-name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animation-name </a:t>
            </a:r>
            <a:r>
              <a:rPr lang="zh-CN" altLang="en-US" dirty="0"/>
              <a:t>属性为 </a:t>
            </a:r>
            <a:r>
              <a:rPr lang="en-US" altLang="zh-CN" dirty="0"/>
              <a:t>@keyframes </a:t>
            </a:r>
            <a:r>
              <a:rPr lang="zh-CN" altLang="en-US" dirty="0"/>
              <a:t>动画指定名称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animation-name: </a:t>
            </a:r>
            <a:r>
              <a:rPr lang="en-US" altLang="zh-CN" dirty="0" err="1"/>
              <a:t>keyframename|none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animation</vt:lpstr>
      <vt:lpstr>什么是animation</vt:lpstr>
      <vt:lpstr>@keyframes</vt:lpstr>
      <vt:lpstr>PowerPoint 演示文稿</vt:lpstr>
      <vt:lpstr>PowerPoint 演示文稿</vt:lpstr>
      <vt:lpstr>PowerPoint 演示文稿</vt:lpstr>
      <vt:lpstr>PowerPoint 演示文稿</vt:lpstr>
      <vt:lpstr>详细语法</vt:lpstr>
      <vt:lpstr>animation-name</vt:lpstr>
      <vt:lpstr>animation-duration</vt:lpstr>
      <vt:lpstr>animation-timing-function</vt:lpstr>
      <vt:lpstr>animation-fill-mode</vt:lpstr>
      <vt:lpstr>animation-delay</vt:lpstr>
      <vt:lpstr>animation-iteration-count </vt:lpstr>
      <vt:lpstr>animation-direction</vt:lpstr>
      <vt:lpstr>animation-play-state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Administrator</cp:lastModifiedBy>
  <cp:revision>123</cp:revision>
  <dcterms:created xsi:type="dcterms:W3CDTF">2018-05-26T00:50:00Z</dcterms:created>
  <dcterms:modified xsi:type="dcterms:W3CDTF">2019-01-07T07:48:26Z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