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Transition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5249877"/>
          </a:xfrm>
        </p:spPr>
        <p:txBody>
          <a:bodyPr/>
          <a:lstStyle/>
          <a:p>
            <a:r>
              <a:rPr lang="zh-CN" altLang="en-US" dirty="0"/>
              <a:t>基本用法</a:t>
            </a:r>
            <a:endParaRPr lang="zh-CN" altLang="en-US" dirty="0"/>
          </a:p>
          <a:p>
            <a:r>
              <a:rPr lang="zh-CN" altLang="en-US" dirty="0"/>
              <a:t>在CSS 3引入Transition（过渡）这个概念之前，CSS是没有时间轴的。也就是说，所有的状态变化，都是即时完成。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当鼠标放置于缩略图之上，缩略图会迅速变大。注意，缩略图的变大是瞬间实现的。</a:t>
            </a:r>
            <a:endParaRPr lang="zh-CN" altLang="en-US" dirty="0"/>
          </a:p>
          <a:p>
            <a:r>
              <a:rPr lang="zh-CN" altLang="en-US" dirty="0"/>
              <a:t>transition的作用在于，指定状态变化所需要的时间。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@]YL$Y`Z{C7KH7`G6J`~0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3011805"/>
            <a:ext cx="21812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img{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transition: 1s;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r>
              <a:rPr lang="zh-CN" altLang="en-US"/>
              <a:t>图片放大的过程需要1秒</a:t>
            </a:r>
            <a:endParaRPr lang="zh-CN" altLang="en-US"/>
          </a:p>
          <a:p>
            <a:r>
              <a:rPr lang="zh-CN" altLang="en-US"/>
              <a:t>我们还可以指定transition适用的属性，比如只适用于height。</a:t>
            </a:r>
            <a:endParaRPr lang="zh-CN" altLang="en-US"/>
          </a:p>
          <a:p>
            <a:r>
              <a:rPr lang="zh-CN" altLang="en-US"/>
              <a:t>img{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transition: 1s height;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r>
              <a:rPr lang="zh-CN" altLang="en-US"/>
              <a:t>这样一来，只有height的变化需要1秒实现，其他变化（主要是width）依然瞬间实现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transition-delay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在同一行transition语句中，可以分别指定多个属性</a:t>
            </a:r>
            <a:endParaRPr lang="zh-CN" altLang="en-US"/>
          </a:p>
          <a:p>
            <a:r>
              <a:rPr lang="zh-CN" altLang="en-US"/>
              <a:t>img{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transition: 1s height, 1s width;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但是，这样一来，height和width的变化是同时进行的，跟不指定它们没有差别，我们希望，让height先发生变化，等结束以后，再让width发生变化。实现这一点就是为width指定一个delay参数。</a:t>
            </a:r>
            <a:endParaRPr lang="zh-CN" altLang="en-US"/>
          </a:p>
          <a:p>
            <a:r>
              <a:rPr lang="zh-CN" altLang="en-US"/>
              <a:t>img{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transition: 1s height, 1s 1s width;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width在1秒之后，再开始变化，也就是延迟（delay）1秒</a:t>
            </a:r>
            <a:endParaRPr lang="zh-CN" altLang="en-US"/>
          </a:p>
          <a:p>
            <a:r>
              <a:rPr lang="zh-CN" altLang="en-US"/>
              <a:t>delay的真正意义在于，它指定了动画发生的顺序，使得多个不同的transition可以连在一起，形成复杂效果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transition-timing-function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transition的状态变化速度（又称timing function），默认不是匀速的，而是逐渐放慢，这叫做ease。</a:t>
            </a:r>
            <a:endParaRPr lang="zh-CN" altLang="en-US"/>
          </a:p>
          <a:p>
            <a:r>
              <a:rPr lang="zh-CN" altLang="en-US"/>
              <a:t>img{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transition: 1s ease;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除了ease以外，其他模式还包括</a:t>
            </a:r>
            <a:endParaRPr lang="zh-CN" altLang="en-US"/>
          </a:p>
          <a:p>
            <a:r>
              <a:rPr lang="zh-CN" altLang="en-US"/>
              <a:t>（1）linear：匀速</a:t>
            </a:r>
            <a:endParaRPr lang="zh-CN" altLang="en-US"/>
          </a:p>
          <a:p>
            <a:r>
              <a:rPr lang="zh-CN" altLang="en-US"/>
              <a:t>（2）ease-in：加速</a:t>
            </a:r>
            <a:endParaRPr lang="zh-CN" altLang="en-US"/>
          </a:p>
          <a:p>
            <a:r>
              <a:rPr lang="zh-CN" altLang="en-US"/>
              <a:t>（3）ease-out：减速</a:t>
            </a:r>
            <a:endParaRPr lang="zh-CN" altLang="en-US"/>
          </a:p>
          <a:p>
            <a:r>
              <a:rPr lang="zh-CN" altLang="en-US"/>
              <a:t>（4）cubic-bezier函数：自定义速度模式     (涉及贝塞尔曲线很难算)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transition的各项属性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transition的完整写法</a:t>
            </a:r>
            <a:endParaRPr lang="zh-CN" altLang="en-US"/>
          </a:p>
          <a:p>
            <a:r>
              <a:rPr lang="zh-CN" altLang="en-US"/>
              <a:t>img{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transition: 1s 1s height ease;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这是一个简写形式，可以单独定义成各个属性</a:t>
            </a:r>
            <a:endParaRPr lang="zh-CN" altLang="en-US"/>
          </a:p>
          <a:p>
            <a:r>
              <a:rPr lang="zh-CN" altLang="en-US"/>
              <a:t>img{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transition-property: height;    </a:t>
            </a:r>
            <a:r>
              <a:rPr lang="en-US" altLang="zh-CN"/>
              <a:t>//</a:t>
            </a:r>
            <a:r>
              <a:rPr lang="zh-CN" altLang="en-US"/>
              <a:t>改变属性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transition-duration: 1s;        </a:t>
            </a:r>
            <a:r>
              <a:rPr lang="en-US" altLang="zh-CN"/>
              <a:t>//</a:t>
            </a:r>
            <a:r>
              <a:rPr lang="zh-CN" altLang="en-US"/>
              <a:t>几秒执行完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transition-delay: 1s;           </a:t>
            </a:r>
            <a:r>
              <a:rPr lang="en-US" altLang="zh-CN"/>
              <a:t>//</a:t>
            </a:r>
            <a:r>
              <a:rPr lang="zh-CN" altLang="en-US"/>
              <a:t>延时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transition-timing-function: ease;   </a:t>
            </a:r>
            <a:r>
              <a:rPr lang="en-US" altLang="zh-CN"/>
              <a:t>//</a:t>
            </a:r>
            <a:r>
              <a:rPr lang="zh-CN" altLang="en-US"/>
              <a:t>速度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transition的使用注意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zh-CN" altLang="en-US"/>
              <a:t>（1）目前，各大浏览器（包括IE 10）都已经支持无前缀的transition，所以transition已经可以很安全地不加浏览器前缀。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（2）不是所有的CSS属性都支持transition，完整的列表查看这里，以及具体的效果。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3）transition需要明确知道，开始状态和结束状态的具体数值，才能计算出中间状态。比如，height从0px变化到100px，transition可以算出中间状态。但是，transition没法算出0px到auto的中间状态，也就是说，如果开始或结束的设置是height: auto，那么就不会产生动画效果。类似的情况还有，display: none到block，background: url(foo.jpg)到url(bar.jpg)等等。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transition的局限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50000"/>
              </a:lnSpc>
            </a:pPr>
            <a:r>
              <a:rPr lang="zh-CN" altLang="en-US"/>
              <a:t>transition的优点在于简单易用，但是它有几个很大的局限。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（1）transition需要事件触发，所以没法在网页加载时自动发生。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（2）transition是一次性的，不能重复发生，除非一再触发。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（3）transition只能定义开始状态和结束状态，不能定义中间状态，也就是说只有两个状态。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（4）一条transition规则，只能定义一个属性的变化，不能涉及多个属性。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WPS 演示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css3动画</vt:lpstr>
      <vt:lpstr>Transition</vt:lpstr>
      <vt:lpstr>PowerPoint 演示文稿</vt:lpstr>
      <vt:lpstr>transition-delay</vt:lpstr>
      <vt:lpstr>transition-timing-function</vt:lpstr>
      <vt:lpstr>transition的各项属性</vt:lpstr>
      <vt:lpstr>transition的使用注意</vt:lpstr>
      <vt:lpstr>transition的局限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耿 浩</dc:creator>
  <cp:lastModifiedBy>Administrator</cp:lastModifiedBy>
  <cp:revision>189</cp:revision>
  <dcterms:created xsi:type="dcterms:W3CDTF">2018-05-26T00:50:00Z</dcterms:created>
  <dcterms:modified xsi:type="dcterms:W3CDTF">2019-01-07T06:44:45Z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