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1DF0-DED8-48EF-BD1D-0D24183AE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3894-4273-4AC8-B825-3F1B466137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@media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@media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可以使用关键词</a:t>
            </a:r>
            <a:r>
              <a:rPr lang="en-US" altLang="zh-CN" dirty="0"/>
              <a:t>"and"</a:t>
            </a:r>
            <a:r>
              <a:rPr lang="zh-CN" altLang="en-US" dirty="0"/>
              <a:t>将多个媒体特性结合在一起。也就是说，可以包含不止一个关键词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@media screen and (min-width) and (max-width)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476" y="4444329"/>
            <a:ext cx="6019048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使用关键词“</a:t>
            </a:r>
            <a:r>
              <a:rPr lang="en-US" altLang="zh-CN" dirty="0"/>
              <a:t>not”</a:t>
            </a:r>
            <a:r>
              <a:rPr lang="zh-CN" altLang="en-US" dirty="0"/>
              <a:t>是用来排除某种制定的媒体类型，也就是用来排除符合表达式的设备。</a:t>
            </a:r>
            <a:endParaRPr lang="en-US" altLang="zh-CN" dirty="0"/>
          </a:p>
          <a:p>
            <a:r>
              <a:rPr lang="zh-CN" altLang="en-US" dirty="0"/>
              <a:t>换句话说，</a:t>
            </a:r>
            <a:r>
              <a:rPr lang="en-US" altLang="zh-CN" dirty="0"/>
              <a:t>not</a:t>
            </a:r>
            <a:r>
              <a:rPr lang="zh-CN" altLang="en-US" dirty="0"/>
              <a:t>关键词表示对后面的表达式执行取反操作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@media not screen and (min-width)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545" y="4965553"/>
            <a:ext cx="6226910" cy="5741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5048989"/>
          </a:xfrm>
        </p:spPr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用来指定某种特定的媒体类型，可以用来排除不支持媒体查询的浏览器。</a:t>
            </a:r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/>
              <a:t>only</a:t>
            </a:r>
            <a:r>
              <a:rPr lang="zh-CN" altLang="en-US" dirty="0"/>
              <a:t>很多时候是用来对那些不支持</a:t>
            </a:r>
            <a:r>
              <a:rPr lang="en-US" altLang="zh-CN" dirty="0"/>
              <a:t>Media Query</a:t>
            </a:r>
            <a:r>
              <a:rPr lang="zh-CN" altLang="en-US" dirty="0"/>
              <a:t>但却支持</a:t>
            </a:r>
            <a:r>
              <a:rPr lang="en-US" altLang="zh-CN" dirty="0"/>
              <a:t>Media Type</a:t>
            </a:r>
            <a:r>
              <a:rPr lang="zh-CN" altLang="en-US" dirty="0"/>
              <a:t>的设备隐藏样式表的。</a:t>
            </a:r>
            <a:endParaRPr lang="en-US" altLang="zh-CN" dirty="0"/>
          </a:p>
          <a:p>
            <a:r>
              <a:rPr lang="zh-CN" altLang="en-US" dirty="0"/>
              <a:t>主要有：支持媒体特性的设备，正常调用样式，此时就当</a:t>
            </a:r>
            <a:r>
              <a:rPr lang="en-US" altLang="zh-CN" dirty="0"/>
              <a:t>only</a:t>
            </a:r>
            <a:r>
              <a:rPr lang="zh-CN" altLang="en-US" dirty="0"/>
              <a:t>不存在；表示不支持媒体特性但又支持媒体类型的设备，这样就会不读样式，因为其先会读取</a:t>
            </a:r>
            <a:r>
              <a:rPr lang="en-US" altLang="zh-CN" dirty="0"/>
              <a:t>only</a:t>
            </a:r>
            <a:r>
              <a:rPr lang="zh-CN" altLang="en-US" dirty="0"/>
              <a:t>而不是</a:t>
            </a:r>
            <a:r>
              <a:rPr lang="en-US" altLang="zh-CN" dirty="0"/>
              <a:t>screen</a:t>
            </a:r>
            <a:r>
              <a:rPr lang="zh-CN" altLang="en-US" dirty="0"/>
              <a:t>；另外不支持</a:t>
            </a:r>
            <a:r>
              <a:rPr lang="en-US" altLang="zh-CN" dirty="0"/>
              <a:t>Media Queries</a:t>
            </a:r>
            <a:r>
              <a:rPr lang="zh-CN" altLang="en-US" dirty="0"/>
              <a:t>的浏览器，不论是否支持</a:t>
            </a:r>
            <a:r>
              <a:rPr lang="en-US" altLang="zh-CN" dirty="0"/>
              <a:t>only</a:t>
            </a:r>
            <a:r>
              <a:rPr lang="zh-CN" altLang="en-US" dirty="0"/>
              <a:t>，样式都不会被采用。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388" y="5414115"/>
            <a:ext cx="6518239" cy="6641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</a:t>
            </a:r>
            <a:r>
              <a:rPr lang="zh-CN" altLang="en-US" dirty="0"/>
              <a:t>所有参数汇总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http://www.runoob.com/cssref/css3-pr-mediaquery.html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什么是媒体查询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5237825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CSS2 </a:t>
            </a:r>
            <a:r>
              <a:rPr lang="zh-CN" altLang="en-US" dirty="0"/>
              <a:t>中，针对不同媒体类型</a:t>
            </a:r>
            <a:r>
              <a:rPr lang="en-US" altLang="zh-CN" dirty="0"/>
              <a:t>(</a:t>
            </a:r>
            <a:r>
              <a:rPr lang="zh-CN" altLang="en-US" dirty="0"/>
              <a:t>包括显示器、便携设备、电视机，等等</a:t>
            </a:r>
            <a:r>
              <a:rPr lang="en-US" altLang="zh-CN" dirty="0"/>
              <a:t>)</a:t>
            </a:r>
            <a:r>
              <a:rPr lang="zh-CN" altLang="en-US" dirty="0"/>
              <a:t>来设置不同的样式规则。</a:t>
            </a:r>
            <a:endParaRPr lang="en-US" altLang="zh-CN" dirty="0"/>
          </a:p>
          <a:p>
            <a:r>
              <a:rPr lang="en-US" altLang="zh-CN" dirty="0"/>
              <a:t>CSS3 </a:t>
            </a:r>
            <a:r>
              <a:rPr lang="zh-CN" altLang="en-US" dirty="0"/>
              <a:t>的媒体查询继承了 </a:t>
            </a:r>
            <a:r>
              <a:rPr lang="en-US" altLang="zh-CN" dirty="0"/>
              <a:t>CSS2 </a:t>
            </a:r>
            <a:r>
              <a:rPr lang="zh-CN" altLang="en-US" dirty="0"/>
              <a:t>多媒体类型的所有思想： 取代了查找设备的类型，</a:t>
            </a:r>
            <a:r>
              <a:rPr lang="en-US" altLang="zh-CN" dirty="0"/>
              <a:t>CSS3 </a:t>
            </a:r>
            <a:r>
              <a:rPr lang="zh-CN" altLang="en-US" dirty="0"/>
              <a:t>根据设置自适应显示。</a:t>
            </a:r>
            <a:endParaRPr lang="zh-CN" altLang="en-US" dirty="0"/>
          </a:p>
          <a:p>
            <a:r>
              <a:rPr lang="zh-CN" altLang="en-US" dirty="0"/>
              <a:t>媒体查询可用于检测很多事情，例如：</a:t>
            </a:r>
            <a:endParaRPr lang="zh-CN" altLang="en-US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viewport(</a:t>
            </a:r>
            <a:r>
              <a:rPr lang="zh-CN" altLang="en-US" dirty="0"/>
              <a:t>视窗</a:t>
            </a:r>
            <a:r>
              <a:rPr lang="en-US" altLang="zh-CN" dirty="0"/>
              <a:t>) </a:t>
            </a:r>
            <a:r>
              <a:rPr lang="zh-CN" altLang="en-US" dirty="0"/>
              <a:t>的宽度与高度</a:t>
            </a:r>
            <a:endParaRPr lang="zh-CN" altLang="en-US" dirty="0"/>
          </a:p>
          <a:p>
            <a:pPr lvl="1"/>
            <a:r>
              <a:rPr lang="zh-CN" altLang="en-US" dirty="0"/>
              <a:t>    设备的宽度与高度</a:t>
            </a:r>
            <a:endParaRPr lang="zh-CN" altLang="en-US" dirty="0"/>
          </a:p>
          <a:p>
            <a:pPr lvl="1"/>
            <a:r>
              <a:rPr lang="zh-CN" altLang="en-US" dirty="0"/>
              <a:t>    朝向 </a:t>
            </a:r>
            <a:r>
              <a:rPr lang="en-US" altLang="zh-CN" dirty="0"/>
              <a:t>(</a:t>
            </a:r>
            <a:r>
              <a:rPr lang="zh-CN" altLang="en-US" dirty="0"/>
              <a:t>智能手机横屏，竖屏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    分辨率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目前很多针对苹果手机，</a:t>
            </a:r>
            <a:r>
              <a:rPr lang="en-US" altLang="zh-CN" dirty="0"/>
              <a:t>Android </a:t>
            </a:r>
            <a:r>
              <a:rPr lang="zh-CN" altLang="en-US" dirty="0"/>
              <a:t>手机，平板等设备都会使用到多媒体查询。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媒体查询由多种媒体组成，可以包含一个或多个表达式，表达式根据条件是否成立返回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@media </a:t>
            </a:r>
            <a:r>
              <a:rPr lang="en-US" altLang="zh-CN" dirty="0" err="1"/>
              <a:t>not|only</a:t>
            </a:r>
            <a:r>
              <a:rPr lang="en-US" altLang="zh-CN" dirty="0"/>
              <a:t> </a:t>
            </a:r>
            <a:r>
              <a:rPr lang="en-US" altLang="zh-CN" dirty="0" err="1"/>
              <a:t>mediatype</a:t>
            </a:r>
            <a:r>
              <a:rPr lang="en-US" altLang="zh-CN" dirty="0"/>
              <a:t> and (expressions) {</a:t>
            </a:r>
            <a:endParaRPr lang="en-US" altLang="zh-CN" dirty="0"/>
          </a:p>
          <a:p>
            <a:r>
              <a:rPr lang="en-US" altLang="zh-CN" dirty="0"/>
              <a:t>CSS </a:t>
            </a:r>
            <a:r>
              <a:rPr lang="zh-CN" altLang="en-US" dirty="0"/>
              <a:t>代码</a:t>
            </a:r>
            <a:r>
              <a:rPr lang="en-US" altLang="zh-CN" dirty="0"/>
              <a:t>...;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021"/>
            <a:ext cx="10515600" cy="6711519"/>
          </a:xfrm>
        </p:spPr>
        <p:txBody>
          <a:bodyPr>
            <a:normAutofit/>
          </a:bodyPr>
          <a:lstStyle/>
          <a:p>
            <a:r>
              <a:rPr lang="zh-CN" altLang="en-US" dirty="0"/>
              <a:t>如果指定的多媒体类型匹配设备类型则查询结果返回 </a:t>
            </a:r>
            <a:r>
              <a:rPr lang="en-US" altLang="zh-CN" dirty="0"/>
              <a:t>true</a:t>
            </a:r>
            <a:r>
              <a:rPr lang="zh-CN" altLang="en-US" dirty="0"/>
              <a:t>，文档会在匹配的设备上显示指定样式效果。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除非你使用了 </a:t>
            </a:r>
            <a:r>
              <a:rPr lang="en-US" altLang="zh-CN" dirty="0"/>
              <a:t>not </a:t>
            </a:r>
            <a:r>
              <a:rPr lang="zh-CN" altLang="en-US" dirty="0"/>
              <a:t>或 </a:t>
            </a:r>
            <a:r>
              <a:rPr lang="en-US" altLang="zh-CN" dirty="0"/>
              <a:t>only </a:t>
            </a:r>
            <a:r>
              <a:rPr lang="zh-CN" altLang="en-US" dirty="0"/>
              <a:t>操作符，否则所有的样式会适应在所有设备上显示效果。</a:t>
            </a:r>
            <a:endParaRPr lang="en-US" altLang="zh-CN" dirty="0"/>
          </a:p>
          <a:p>
            <a:pPr lvl="1"/>
            <a:r>
              <a:rPr lang="en-US" altLang="zh-CN" dirty="0"/>
              <a:t>not: not</a:t>
            </a:r>
            <a:r>
              <a:rPr lang="zh-CN" altLang="en-US" dirty="0"/>
              <a:t>是用来排除掉某些特定的设备的</a:t>
            </a:r>
            <a:r>
              <a:rPr lang="en-US" altLang="zh-CN" dirty="0"/>
              <a:t>,</a:t>
            </a:r>
            <a:r>
              <a:rPr lang="zh-CN" altLang="en-US" dirty="0"/>
              <a:t>比如 </a:t>
            </a:r>
            <a:r>
              <a:rPr lang="en-US" altLang="zh-CN" dirty="0"/>
              <a:t>@media not print</a:t>
            </a:r>
            <a:r>
              <a:rPr lang="zh-CN" altLang="en-US" dirty="0"/>
              <a:t>（非打印设备）。</a:t>
            </a:r>
            <a:endParaRPr lang="zh-CN" altLang="en-US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only: </a:t>
            </a:r>
            <a:r>
              <a:rPr lang="zh-CN" altLang="en-US" dirty="0"/>
              <a:t>用来定某种特别的媒体类型。对于支持</a:t>
            </a:r>
            <a:r>
              <a:rPr lang="en-US" altLang="zh-CN" dirty="0"/>
              <a:t>Media Queries</a:t>
            </a:r>
            <a:r>
              <a:rPr lang="zh-CN" altLang="en-US" dirty="0"/>
              <a:t>的移动设备来说，如果存在</a:t>
            </a:r>
            <a:r>
              <a:rPr lang="en-US" altLang="zh-CN" dirty="0"/>
              <a:t>only</a:t>
            </a:r>
            <a:r>
              <a:rPr lang="zh-CN" altLang="en-US" dirty="0"/>
              <a:t>关键字，移动设备的</a:t>
            </a:r>
            <a:r>
              <a:rPr lang="en-US" altLang="zh-CN" dirty="0"/>
              <a:t>Web</a:t>
            </a:r>
            <a:r>
              <a:rPr lang="zh-CN" altLang="en-US" dirty="0"/>
              <a:t>浏览器会忽略</a:t>
            </a:r>
            <a:r>
              <a:rPr lang="en-US" altLang="zh-CN" dirty="0"/>
              <a:t>only</a:t>
            </a:r>
            <a:r>
              <a:rPr lang="zh-CN" altLang="en-US" dirty="0"/>
              <a:t>关键字并直接根据后面的表达式应用样式文件。对于不支持</a:t>
            </a:r>
            <a:r>
              <a:rPr lang="en-US" altLang="zh-CN" dirty="0"/>
              <a:t>Media Queries</a:t>
            </a:r>
            <a:r>
              <a:rPr lang="zh-CN" altLang="en-US" dirty="0"/>
              <a:t>的设备但能够读取</a:t>
            </a:r>
            <a:r>
              <a:rPr lang="en-US" altLang="zh-CN" dirty="0"/>
              <a:t>Media Type</a:t>
            </a:r>
            <a:r>
              <a:rPr lang="zh-CN" altLang="en-US" dirty="0"/>
              <a:t>类型的</a:t>
            </a:r>
            <a:r>
              <a:rPr lang="en-US" altLang="zh-CN" dirty="0"/>
              <a:t>Web</a:t>
            </a:r>
            <a:r>
              <a:rPr lang="zh-CN" altLang="en-US" dirty="0"/>
              <a:t>浏览器，遇到</a:t>
            </a:r>
            <a:r>
              <a:rPr lang="en-US" altLang="zh-CN" dirty="0"/>
              <a:t>only</a:t>
            </a:r>
            <a:r>
              <a:rPr lang="zh-CN" altLang="en-US" dirty="0"/>
              <a:t>关键字时会忽略这个样式文件。</a:t>
            </a:r>
            <a:endParaRPr lang="zh-CN" altLang="en-US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all: </a:t>
            </a:r>
            <a:r>
              <a:rPr lang="zh-CN" altLang="en-US" dirty="0"/>
              <a:t>所有设备。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也可以在不同的媒体上使用不同的样式文件：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147" y="6161861"/>
            <a:ext cx="7020517" cy="4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多媒体类型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多媒体类型主要有以下几类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348" y="2729716"/>
            <a:ext cx="5799303" cy="2445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max-width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max-width</a:t>
            </a:r>
            <a:r>
              <a:rPr lang="zh-CN" altLang="en-US" dirty="0"/>
              <a:t>属性设置元素的最大宽度。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@media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max-width</a:t>
            </a:r>
            <a:r>
              <a:rPr lang="zh-CN" altLang="en-US" dirty="0"/>
              <a:t>的意思是指媒体类型小于或等于指定的宽度时，样式生效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(max-width)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@media screen and (max-width: 720px)</a:t>
            </a:r>
            <a:endParaRPr lang="en-US" altLang="zh-CN" dirty="0"/>
          </a:p>
          <a:p>
            <a:r>
              <a:rPr lang="zh-CN" altLang="en-US" dirty="0"/>
              <a:t>当屏幕窗口宽度小于</a:t>
            </a:r>
            <a:r>
              <a:rPr lang="en-US" altLang="zh-CN" dirty="0"/>
              <a:t>720px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显示的样式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067" y="4591541"/>
            <a:ext cx="5024273" cy="1374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min-width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min-width</a:t>
            </a:r>
            <a:r>
              <a:rPr lang="zh-CN" altLang="en-US" dirty="0"/>
              <a:t>属性设置元素的最小宽度。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@media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min-width</a:t>
            </a:r>
            <a:r>
              <a:rPr lang="zh-CN" altLang="en-US" dirty="0"/>
              <a:t>的意思是指媒体类型大于或等于指定的宽度时，样式生效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(min-width)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@media screen and (min-width : 1080px)</a:t>
            </a:r>
            <a:endParaRPr lang="en-US" altLang="zh-CN" dirty="0"/>
          </a:p>
          <a:p>
            <a:r>
              <a:rPr lang="zh-CN" altLang="en-US" dirty="0"/>
              <a:t>当屏幕窗口宽度大于等于</a:t>
            </a:r>
            <a:r>
              <a:rPr lang="en-US" altLang="zh-CN" dirty="0"/>
              <a:t>1080px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显示的样式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演示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media</vt:lpstr>
      <vt:lpstr>什么是多媒体查询</vt:lpstr>
      <vt:lpstr>多媒体查询语法</vt:lpstr>
      <vt:lpstr>PowerPoint 演示文稿</vt:lpstr>
      <vt:lpstr>CSS3 多媒体类型</vt:lpstr>
      <vt:lpstr>max-width</vt:lpstr>
      <vt:lpstr>语法:</vt:lpstr>
      <vt:lpstr>min-width</vt:lpstr>
      <vt:lpstr>语法:</vt:lpstr>
      <vt:lpstr>and</vt:lpstr>
      <vt:lpstr>not</vt:lpstr>
      <vt:lpstr>only</vt:lpstr>
      <vt:lpstr>Media所有参数汇总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耿 浩</dc:creator>
  <cp:lastModifiedBy>Administrator</cp:lastModifiedBy>
  <cp:revision>133</cp:revision>
  <dcterms:created xsi:type="dcterms:W3CDTF">2018-05-26T01:53:00Z</dcterms:created>
  <dcterms:modified xsi:type="dcterms:W3CDTF">2019-01-08T02:37:17Z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