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1DF0-DED8-48EF-BD1D-0D24183AE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3894-4273-4AC8-B825-3F1B466137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1DF0-DED8-48EF-BD1D-0D24183AE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3894-4273-4AC8-B825-3F1B466137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1DF0-DED8-48EF-BD1D-0D24183AE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3894-4273-4AC8-B825-3F1B466137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1DF0-DED8-48EF-BD1D-0D24183AE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3894-4273-4AC8-B825-3F1B466137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1DF0-DED8-48EF-BD1D-0D24183AE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3894-4273-4AC8-B825-3F1B466137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1DF0-DED8-48EF-BD1D-0D24183AE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3894-4273-4AC8-B825-3F1B466137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1DF0-DED8-48EF-BD1D-0D24183AE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3894-4273-4AC8-B825-3F1B466137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1DF0-DED8-48EF-BD1D-0D24183AE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3894-4273-4AC8-B825-3F1B466137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1DF0-DED8-48EF-BD1D-0D24183AE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3894-4273-4AC8-B825-3F1B466137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1DF0-DED8-48EF-BD1D-0D24183AE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3894-4273-4AC8-B825-3F1B466137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1DF0-DED8-48EF-BD1D-0D24183AE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3894-4273-4AC8-B825-3F1B466137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31DF0-DED8-48EF-BD1D-0D24183AE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53894-4273-4AC8-B825-3F1B466137B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flex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align-items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align-items</a:t>
            </a:r>
            <a:r>
              <a:rPr lang="zh-CN" altLang="en-US" dirty="0"/>
              <a:t>属性定义项目在交叉轴上如何对齐。</a:t>
            </a:r>
            <a:endParaRPr lang="en-US" altLang="zh-CN" dirty="0"/>
          </a:p>
          <a:p>
            <a:r>
              <a:rPr lang="zh-CN" altLang="en-US" dirty="0"/>
              <a:t>它可能取</a:t>
            </a:r>
            <a:r>
              <a:rPr lang="en-US" altLang="zh-CN" dirty="0"/>
              <a:t>5</a:t>
            </a:r>
            <a:r>
              <a:rPr lang="zh-CN" altLang="en-US" dirty="0"/>
              <a:t>个值。具体的对齐方式与交叉轴的方向有关，下面假设交叉轴从上到下。</a:t>
            </a:r>
            <a:endParaRPr lang="zh-CN" altLang="en-US" dirty="0"/>
          </a:p>
          <a:p>
            <a:pPr lvl="1"/>
            <a:r>
              <a:rPr lang="en-US" altLang="zh-CN" dirty="0"/>
              <a:t>flex-start</a:t>
            </a:r>
            <a:r>
              <a:rPr lang="zh-CN" altLang="en-US" dirty="0"/>
              <a:t>：交叉轴的起点对齐。</a:t>
            </a:r>
            <a:endParaRPr lang="zh-CN" altLang="en-US" dirty="0"/>
          </a:p>
          <a:p>
            <a:pPr lvl="1"/>
            <a:r>
              <a:rPr lang="en-US" altLang="zh-CN" dirty="0"/>
              <a:t>flex-end</a:t>
            </a:r>
            <a:r>
              <a:rPr lang="zh-CN" altLang="en-US" dirty="0"/>
              <a:t>：交叉轴的终点对齐。</a:t>
            </a:r>
            <a:endParaRPr lang="zh-CN" altLang="en-US" dirty="0"/>
          </a:p>
          <a:p>
            <a:pPr lvl="1"/>
            <a:r>
              <a:rPr lang="en-US" altLang="zh-CN" dirty="0"/>
              <a:t>center</a:t>
            </a:r>
            <a:r>
              <a:rPr lang="zh-CN" altLang="en-US" dirty="0"/>
              <a:t>：交叉轴的中点对齐。</a:t>
            </a:r>
            <a:endParaRPr lang="zh-CN" altLang="en-US" dirty="0"/>
          </a:p>
          <a:p>
            <a:pPr lvl="1"/>
            <a:r>
              <a:rPr lang="en-US" altLang="zh-CN" dirty="0"/>
              <a:t>baseline: </a:t>
            </a:r>
            <a:r>
              <a:rPr lang="zh-CN" altLang="en-US" dirty="0"/>
              <a:t>项目的第一行文字的基线对齐。</a:t>
            </a:r>
            <a:endParaRPr lang="zh-CN" altLang="en-US" dirty="0"/>
          </a:p>
          <a:p>
            <a:pPr lvl="1"/>
            <a:r>
              <a:rPr lang="en-US" altLang="zh-CN" dirty="0"/>
              <a:t>stretch</a:t>
            </a:r>
            <a:r>
              <a:rPr lang="zh-CN" altLang="en-US" dirty="0"/>
              <a:t>（默认值）：如果项目未设置高度或设为</a:t>
            </a:r>
            <a:r>
              <a:rPr lang="en-US" altLang="zh-CN" dirty="0"/>
              <a:t>auto</a:t>
            </a:r>
            <a:r>
              <a:rPr lang="zh-CN" altLang="en-US" dirty="0"/>
              <a:t>，将占满整个容器的高度。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8900" y="0"/>
            <a:ext cx="577419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align-content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align-content</a:t>
            </a:r>
            <a:r>
              <a:rPr lang="zh-CN" altLang="en-US" dirty="0"/>
              <a:t>属性定义了多根轴线的对齐方式。如果项目只有一根轴线，该属性不起作用。</a:t>
            </a:r>
            <a:endParaRPr lang="en-US" altLang="zh-CN" dirty="0"/>
          </a:p>
          <a:p>
            <a:r>
              <a:rPr lang="zh-CN" altLang="en-US" dirty="0"/>
              <a:t>该属性可能取</a:t>
            </a:r>
            <a:r>
              <a:rPr lang="en-US" altLang="zh-CN" dirty="0"/>
              <a:t>6</a:t>
            </a:r>
            <a:r>
              <a:rPr lang="zh-CN" altLang="en-US" dirty="0"/>
              <a:t>个值。</a:t>
            </a:r>
            <a:endParaRPr lang="zh-CN" altLang="en-US" dirty="0"/>
          </a:p>
          <a:p>
            <a:pPr lvl="1"/>
            <a:r>
              <a:rPr lang="en-US" altLang="zh-CN" dirty="0"/>
              <a:t>flex-start</a:t>
            </a:r>
            <a:r>
              <a:rPr lang="zh-CN" altLang="en-US" dirty="0"/>
              <a:t>：与交叉轴的起点对齐。</a:t>
            </a:r>
            <a:endParaRPr lang="zh-CN" altLang="en-US" dirty="0"/>
          </a:p>
          <a:p>
            <a:pPr lvl="1"/>
            <a:r>
              <a:rPr lang="en-US" altLang="zh-CN" dirty="0"/>
              <a:t>flex-end</a:t>
            </a:r>
            <a:r>
              <a:rPr lang="zh-CN" altLang="en-US" dirty="0"/>
              <a:t>：与交叉轴的终点对齐。</a:t>
            </a:r>
            <a:endParaRPr lang="zh-CN" altLang="en-US" dirty="0"/>
          </a:p>
          <a:p>
            <a:pPr lvl="1"/>
            <a:r>
              <a:rPr lang="en-US" altLang="zh-CN" dirty="0"/>
              <a:t>center</a:t>
            </a:r>
            <a:r>
              <a:rPr lang="zh-CN" altLang="en-US" dirty="0"/>
              <a:t>：与交叉轴的中点对齐。</a:t>
            </a:r>
            <a:endParaRPr lang="zh-CN" altLang="en-US" dirty="0"/>
          </a:p>
          <a:p>
            <a:pPr lvl="1"/>
            <a:r>
              <a:rPr lang="en-US" altLang="zh-CN" dirty="0"/>
              <a:t>space-between</a:t>
            </a:r>
            <a:r>
              <a:rPr lang="zh-CN" altLang="en-US" dirty="0"/>
              <a:t>：与交叉轴两端对齐，轴线之间的间隔平均分布。</a:t>
            </a:r>
            <a:endParaRPr lang="zh-CN" altLang="en-US" dirty="0"/>
          </a:p>
          <a:p>
            <a:pPr lvl="1"/>
            <a:r>
              <a:rPr lang="en-US" altLang="zh-CN" dirty="0"/>
              <a:t>space-around</a:t>
            </a:r>
            <a:r>
              <a:rPr lang="zh-CN" altLang="en-US" dirty="0"/>
              <a:t>：每根轴线两侧的间隔都相等。所以，轴线之间的间隔比轴线与边框的间隔大一倍。</a:t>
            </a:r>
            <a:endParaRPr lang="zh-CN" altLang="en-US" dirty="0"/>
          </a:p>
          <a:p>
            <a:pPr lvl="1"/>
            <a:r>
              <a:rPr lang="en-US" altLang="zh-CN" dirty="0"/>
              <a:t>stretch</a:t>
            </a:r>
            <a:r>
              <a:rPr lang="zh-CN" altLang="en-US" dirty="0"/>
              <a:t>（默认值）：轴线占满整个交叉轴。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55087" y="0"/>
            <a:ext cx="568182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项目的属性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之前的所有属性均是在容器</a:t>
            </a:r>
            <a:r>
              <a:rPr lang="en-US" altLang="zh-CN" dirty="0"/>
              <a:t>(</a:t>
            </a:r>
            <a:r>
              <a:rPr lang="zh-CN" altLang="en-US" dirty="0"/>
              <a:t>父元素</a:t>
            </a:r>
            <a:r>
              <a:rPr lang="en-US" altLang="zh-CN" dirty="0"/>
              <a:t>)</a:t>
            </a:r>
            <a:r>
              <a:rPr lang="zh-CN" altLang="en-US" dirty="0"/>
              <a:t>上应用的</a:t>
            </a:r>
            <a:r>
              <a:rPr lang="en-US" altLang="zh-CN" dirty="0"/>
              <a:t>,</a:t>
            </a:r>
            <a:r>
              <a:rPr lang="zh-CN" altLang="en-US" dirty="0"/>
              <a:t>而作为项目元素</a:t>
            </a:r>
            <a:r>
              <a:rPr lang="en-US" altLang="zh-CN" dirty="0"/>
              <a:t>(</a:t>
            </a:r>
            <a:r>
              <a:rPr lang="zh-CN" altLang="en-US" dirty="0"/>
              <a:t>子元素</a:t>
            </a:r>
            <a:r>
              <a:rPr lang="en-US" altLang="zh-CN" dirty="0"/>
              <a:t>),</a:t>
            </a:r>
            <a:r>
              <a:rPr lang="zh-CN" altLang="en-US" dirty="0"/>
              <a:t>它也拥有对应的属性</a:t>
            </a:r>
            <a:endParaRPr lang="en-US" altLang="zh-CN" dirty="0"/>
          </a:p>
          <a:p>
            <a:r>
              <a:rPr lang="zh-CN" altLang="en-US" dirty="0"/>
              <a:t>以下</a:t>
            </a:r>
            <a:r>
              <a:rPr lang="en-US" altLang="zh-CN" dirty="0"/>
              <a:t>6</a:t>
            </a:r>
            <a:r>
              <a:rPr lang="zh-CN" altLang="en-US" dirty="0"/>
              <a:t>个属性设置在项目上。</a:t>
            </a:r>
            <a:endParaRPr lang="zh-CN" altLang="en-US" dirty="0"/>
          </a:p>
          <a:p>
            <a:pPr lvl="1"/>
            <a:r>
              <a:rPr lang="en-US" altLang="zh-CN" dirty="0"/>
              <a:t>order</a:t>
            </a:r>
            <a:endParaRPr lang="en-US" altLang="zh-CN" dirty="0"/>
          </a:p>
          <a:p>
            <a:pPr lvl="1"/>
            <a:r>
              <a:rPr lang="en-US" altLang="zh-CN" dirty="0"/>
              <a:t>flex-grow</a:t>
            </a:r>
            <a:endParaRPr lang="en-US" altLang="zh-CN" dirty="0"/>
          </a:p>
          <a:p>
            <a:pPr lvl="1"/>
            <a:r>
              <a:rPr lang="en-US" altLang="zh-CN" dirty="0"/>
              <a:t>flex-shrink</a:t>
            </a:r>
            <a:endParaRPr lang="en-US" altLang="zh-CN" dirty="0"/>
          </a:p>
          <a:p>
            <a:pPr lvl="1"/>
            <a:r>
              <a:rPr lang="en-US" altLang="zh-CN" dirty="0"/>
              <a:t>flex-basis</a:t>
            </a:r>
            <a:endParaRPr lang="en-US" altLang="zh-CN" dirty="0"/>
          </a:p>
          <a:p>
            <a:pPr lvl="1"/>
            <a:r>
              <a:rPr lang="en-US" altLang="zh-CN" dirty="0"/>
              <a:t>flex</a:t>
            </a:r>
            <a:endParaRPr lang="en-US" altLang="zh-CN" dirty="0"/>
          </a:p>
          <a:p>
            <a:pPr lvl="1"/>
            <a:r>
              <a:rPr lang="en-US" altLang="zh-CN" dirty="0"/>
              <a:t>align-self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order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order</a:t>
            </a:r>
            <a:r>
              <a:rPr lang="zh-CN" altLang="en-US" dirty="0"/>
              <a:t>属性定义项目的排列顺序。数值越小，排列越靠前，默认为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9559" y="2878999"/>
            <a:ext cx="2832882" cy="110000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714" y="4557915"/>
            <a:ext cx="7028571" cy="161904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flex-grow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flex-grow</a:t>
            </a:r>
            <a:r>
              <a:rPr lang="zh-CN" altLang="en-US" dirty="0"/>
              <a:t>属性定义项目的放大比例，默认为</a:t>
            </a:r>
            <a:r>
              <a:rPr lang="en-US" altLang="zh-CN" dirty="0"/>
              <a:t>0</a:t>
            </a:r>
            <a:r>
              <a:rPr lang="zh-CN" altLang="en-US" dirty="0"/>
              <a:t>，即如果存在剩余空间，也不放大。</a:t>
            </a:r>
            <a:endParaRPr lang="en-US" altLang="zh-CN" dirty="0"/>
          </a:p>
          <a:p>
            <a:r>
              <a:rPr lang="zh-CN" altLang="en-US" dirty="0"/>
              <a:t>如果所有项目的</a:t>
            </a:r>
            <a:r>
              <a:rPr lang="en-US" altLang="zh-CN" dirty="0"/>
              <a:t>flex-grow</a:t>
            </a:r>
            <a:r>
              <a:rPr lang="zh-CN" altLang="en-US" dirty="0"/>
              <a:t>属性都为</a:t>
            </a:r>
            <a:r>
              <a:rPr lang="en-US" altLang="zh-CN" dirty="0"/>
              <a:t>1</a:t>
            </a:r>
            <a:r>
              <a:rPr lang="zh-CN" altLang="en-US" dirty="0"/>
              <a:t>，则它们将等分剩余空间（如果有的话）。如果一个项目的</a:t>
            </a:r>
            <a:r>
              <a:rPr lang="en-US" altLang="zh-CN" dirty="0"/>
              <a:t>flex-grow</a:t>
            </a:r>
            <a:r>
              <a:rPr lang="zh-CN" altLang="en-US" dirty="0"/>
              <a:t>属性为</a:t>
            </a:r>
            <a:r>
              <a:rPr lang="en-US" altLang="zh-CN" dirty="0"/>
              <a:t>2</a:t>
            </a:r>
            <a:r>
              <a:rPr lang="zh-CN" altLang="en-US" dirty="0"/>
              <a:t>，其他项目都为</a:t>
            </a:r>
            <a:r>
              <a:rPr lang="en-US" altLang="zh-CN" dirty="0"/>
              <a:t>1</a:t>
            </a:r>
            <a:r>
              <a:rPr lang="zh-CN" altLang="en-US" dirty="0"/>
              <a:t>，则前者占据的剩余空间将比其他项多一倍。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15572" y="4001294"/>
            <a:ext cx="3960856" cy="89220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774" y="4996783"/>
            <a:ext cx="7257143" cy="181904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flex-shrink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flex-shrink</a:t>
            </a:r>
            <a:r>
              <a:rPr lang="zh-CN" altLang="en-US" dirty="0"/>
              <a:t>属性定义了项目的缩小比例，默认为</a:t>
            </a:r>
            <a:r>
              <a:rPr lang="en-US" altLang="zh-CN" dirty="0"/>
              <a:t>1</a:t>
            </a:r>
            <a:r>
              <a:rPr lang="zh-CN" altLang="en-US" dirty="0"/>
              <a:t>，即如果空间不足，该项目将缩小。</a:t>
            </a:r>
            <a:endParaRPr lang="zh-CN" altLang="en-US" dirty="0"/>
          </a:p>
          <a:p>
            <a:r>
              <a:rPr lang="zh-CN" altLang="en-US" dirty="0"/>
              <a:t>如果所有项目的</a:t>
            </a:r>
            <a:r>
              <a:rPr lang="en-US" altLang="zh-CN" dirty="0"/>
              <a:t>flex-shrink</a:t>
            </a:r>
            <a:r>
              <a:rPr lang="zh-CN" altLang="en-US" dirty="0"/>
              <a:t>属性都为</a:t>
            </a:r>
            <a:r>
              <a:rPr lang="en-US" altLang="zh-CN" dirty="0"/>
              <a:t>1</a:t>
            </a:r>
            <a:r>
              <a:rPr lang="zh-CN" altLang="en-US" dirty="0"/>
              <a:t>，当空间不足时，都将等比例缩小。如果一个项目的</a:t>
            </a:r>
            <a:r>
              <a:rPr lang="en-US" altLang="zh-CN" dirty="0"/>
              <a:t>flex-shrink</a:t>
            </a:r>
            <a:r>
              <a:rPr lang="zh-CN" altLang="en-US" dirty="0"/>
              <a:t>属性为</a:t>
            </a:r>
            <a:r>
              <a:rPr lang="en-US" altLang="zh-CN" dirty="0"/>
              <a:t>0</a:t>
            </a:r>
            <a:r>
              <a:rPr lang="zh-CN" altLang="en-US" dirty="0"/>
              <a:t>，其他项目都为</a:t>
            </a:r>
            <a:r>
              <a:rPr lang="en-US" altLang="zh-CN" dirty="0"/>
              <a:t>1</a:t>
            </a:r>
            <a:r>
              <a:rPr lang="zh-CN" altLang="en-US" dirty="0"/>
              <a:t>，则空间不足时，前者不缩小。</a:t>
            </a:r>
            <a:endParaRPr lang="zh-CN" altLang="en-US" dirty="0"/>
          </a:p>
          <a:p>
            <a:r>
              <a:rPr lang="zh-CN" altLang="en-US" dirty="0"/>
              <a:t>负值对该属性无效。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2876" y="4747017"/>
            <a:ext cx="3467236" cy="8418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821" y="4396531"/>
            <a:ext cx="6809524" cy="154285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flex-basis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flex-basis</a:t>
            </a:r>
            <a:r>
              <a:rPr lang="zh-CN" altLang="en-US" dirty="0"/>
              <a:t>属性定义了在分配多余空间之前，项目占据的主轴空间（</a:t>
            </a:r>
            <a:r>
              <a:rPr lang="en-US" altLang="zh-CN" dirty="0"/>
              <a:t>main size</a:t>
            </a:r>
            <a:r>
              <a:rPr lang="zh-CN" altLang="en-US" dirty="0"/>
              <a:t>）。浏览器根据这个属性，计算主轴是否有多余空间。它的默认值为</a:t>
            </a:r>
            <a:r>
              <a:rPr lang="en-US" altLang="zh-CN" dirty="0"/>
              <a:t>auto</a:t>
            </a:r>
            <a:r>
              <a:rPr lang="zh-CN" altLang="en-US" dirty="0"/>
              <a:t>，即项目的本来大小。</a:t>
            </a:r>
            <a:endParaRPr lang="zh-CN" altLang="en-US" dirty="0"/>
          </a:p>
          <a:p>
            <a:r>
              <a:rPr lang="zh-CN" altLang="en-US" dirty="0"/>
              <a:t>它可以设为跟</a:t>
            </a:r>
            <a:r>
              <a:rPr lang="en-US" altLang="zh-CN" dirty="0"/>
              <a:t>width</a:t>
            </a:r>
            <a:r>
              <a:rPr lang="zh-CN" altLang="en-US" dirty="0"/>
              <a:t>或</a:t>
            </a:r>
            <a:r>
              <a:rPr lang="en-US" altLang="zh-CN" dirty="0"/>
              <a:t>height</a:t>
            </a:r>
            <a:r>
              <a:rPr lang="zh-CN" altLang="en-US" dirty="0"/>
              <a:t>属性一样的值（比如</a:t>
            </a:r>
            <a:r>
              <a:rPr lang="en-US" altLang="zh-CN" dirty="0"/>
              <a:t>350px</a:t>
            </a:r>
            <a:r>
              <a:rPr lang="zh-CN" altLang="en-US" dirty="0"/>
              <a:t>），则项目将占据固定空间。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6523" y="4221191"/>
            <a:ext cx="5838954" cy="113204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flex</a:t>
            </a:r>
            <a:r>
              <a:rPr lang="zh-CN" altLang="en-US" dirty="0"/>
              <a:t>属性是</a:t>
            </a:r>
            <a:r>
              <a:rPr lang="en-US" altLang="zh-CN" dirty="0"/>
              <a:t>flex-grow, flex-shrink </a:t>
            </a:r>
            <a:r>
              <a:rPr lang="zh-CN" altLang="en-US" dirty="0"/>
              <a:t>和 </a:t>
            </a:r>
            <a:r>
              <a:rPr lang="en-US" altLang="zh-CN" dirty="0"/>
              <a:t>flex-basis</a:t>
            </a:r>
            <a:r>
              <a:rPr lang="zh-CN" altLang="en-US" dirty="0"/>
              <a:t>的简写，默认值为</a:t>
            </a:r>
            <a:r>
              <a:rPr lang="en-US" altLang="zh-CN" dirty="0"/>
              <a:t>0 1 auto</a:t>
            </a:r>
            <a:r>
              <a:rPr lang="zh-CN" altLang="en-US" dirty="0"/>
              <a:t>。后两个属性可选。</a:t>
            </a:r>
            <a:endParaRPr lang="zh-CN" altLang="en-US" dirty="0"/>
          </a:p>
          <a:p>
            <a:r>
              <a:rPr lang="zh-CN" altLang="en-US" dirty="0"/>
              <a:t>该属性有两个快捷值：</a:t>
            </a:r>
            <a:r>
              <a:rPr lang="en-US" altLang="zh-CN" dirty="0"/>
              <a:t>auto (1 1 auto) </a:t>
            </a:r>
            <a:r>
              <a:rPr lang="zh-CN" altLang="en-US" dirty="0"/>
              <a:t>和 </a:t>
            </a:r>
            <a:r>
              <a:rPr lang="en-US" altLang="zh-CN" dirty="0"/>
              <a:t>none (0 0 auto)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zh-CN" altLang="en-US" dirty="0"/>
              <a:t>建议优先使用这个属性，而不是单独写三个分离的属性，因为浏览器会推算相关值。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7369" y="4270159"/>
            <a:ext cx="8517261" cy="121920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flex</a:t>
            </a:r>
            <a:r>
              <a:rPr lang="zh-CN" altLang="en-US" dirty="0"/>
              <a:t>布局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Flex(</a:t>
            </a:r>
            <a:r>
              <a:rPr lang="zh-CN" altLang="en-US" dirty="0"/>
              <a:t>弹性盒</a:t>
            </a:r>
            <a:r>
              <a:rPr lang="en-US" altLang="zh-CN" dirty="0"/>
              <a:t>)</a:t>
            </a:r>
            <a:r>
              <a:rPr lang="zh-CN" altLang="en-US" dirty="0"/>
              <a:t>布局是</a:t>
            </a:r>
            <a:r>
              <a:rPr lang="en-US" altLang="zh-CN" dirty="0"/>
              <a:t>W3C</a:t>
            </a:r>
            <a:r>
              <a:rPr lang="zh-CN" altLang="en-US" dirty="0"/>
              <a:t>在</a:t>
            </a:r>
            <a:r>
              <a:rPr lang="en-US" altLang="zh-CN" dirty="0"/>
              <a:t>2009</a:t>
            </a:r>
            <a:r>
              <a:rPr lang="zh-CN" altLang="en-US" dirty="0"/>
              <a:t>年提出的一种新的布局方案。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传统的布局解决方案，基于盒状模型，依赖 </a:t>
            </a:r>
            <a:r>
              <a:rPr lang="en-US" altLang="zh-CN" dirty="0"/>
              <a:t>display</a:t>
            </a:r>
            <a:r>
              <a:rPr lang="zh-CN" altLang="en-US" dirty="0"/>
              <a:t>属性 </a:t>
            </a:r>
            <a:r>
              <a:rPr lang="en-US" altLang="zh-CN" dirty="0"/>
              <a:t>+ position</a:t>
            </a:r>
            <a:r>
              <a:rPr lang="zh-CN" altLang="en-US" dirty="0"/>
              <a:t>属性 </a:t>
            </a:r>
            <a:r>
              <a:rPr lang="en-US" altLang="zh-CN" dirty="0"/>
              <a:t>+ float</a:t>
            </a:r>
            <a:r>
              <a:rPr lang="zh-CN" altLang="en-US" dirty="0"/>
              <a:t>属性。它对于那些特殊布局非常不方便，比如，垂直居中就不容易实现。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Flex</a:t>
            </a:r>
            <a:r>
              <a:rPr lang="zh-CN" altLang="en-US" dirty="0"/>
              <a:t>布局就可以简便、完整、响应式地实现各种页面布局。</a:t>
            </a:r>
            <a:endParaRPr lang="en-US" altLang="zh-CN" dirty="0"/>
          </a:p>
          <a:p>
            <a:r>
              <a:rPr lang="zh-CN" altLang="en-US" dirty="0"/>
              <a:t>目前，它已经得到了所有浏览器的支持，这意味着，现在就能很安全地使用这项功能。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align-self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align-self</a:t>
            </a:r>
            <a:r>
              <a:rPr lang="zh-CN" altLang="en-US" dirty="0"/>
              <a:t>属性允许单个项目有与其他项目不一样的对齐方式，可覆盖</a:t>
            </a:r>
            <a:r>
              <a:rPr lang="en-US" altLang="zh-CN" dirty="0"/>
              <a:t>align-items</a:t>
            </a:r>
            <a:r>
              <a:rPr lang="zh-CN" altLang="en-US" dirty="0"/>
              <a:t>属性。默认值为</a:t>
            </a:r>
            <a:r>
              <a:rPr lang="en-US" altLang="zh-CN" dirty="0"/>
              <a:t>auto</a:t>
            </a:r>
            <a:r>
              <a:rPr lang="zh-CN" altLang="en-US" dirty="0"/>
              <a:t>，表示继承父元素的</a:t>
            </a:r>
            <a:r>
              <a:rPr lang="en-US" altLang="zh-CN" dirty="0"/>
              <a:t>align-items</a:t>
            </a:r>
            <a:r>
              <a:rPr lang="zh-CN" altLang="en-US" dirty="0"/>
              <a:t>属性，如果没有父元素，则等同于</a:t>
            </a:r>
            <a:r>
              <a:rPr lang="en-US" altLang="zh-CN" dirty="0"/>
              <a:t>stretch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zh-CN" altLang="en-US" dirty="0"/>
              <a:t>该属性可能取</a:t>
            </a:r>
            <a:r>
              <a:rPr lang="en-US" altLang="zh-CN" dirty="0"/>
              <a:t>6</a:t>
            </a:r>
            <a:r>
              <a:rPr lang="zh-CN" altLang="en-US" dirty="0"/>
              <a:t>个值，除了</a:t>
            </a:r>
            <a:r>
              <a:rPr lang="en-US" altLang="zh-CN" dirty="0"/>
              <a:t>auto</a:t>
            </a:r>
            <a:r>
              <a:rPr lang="zh-CN" altLang="en-US" dirty="0"/>
              <a:t>，其他都与</a:t>
            </a:r>
            <a:r>
              <a:rPr lang="en-US" altLang="zh-CN" dirty="0"/>
              <a:t>align-items</a:t>
            </a:r>
            <a:r>
              <a:rPr lang="zh-CN" altLang="en-US" dirty="0"/>
              <a:t>属性完全一致。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9809" y="3610818"/>
            <a:ext cx="5152381" cy="7809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809" y="4425224"/>
            <a:ext cx="5152381" cy="24327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如何使用</a:t>
            </a:r>
            <a:r>
              <a:rPr lang="en-US" altLang="zh-CN" dirty="0"/>
              <a:t>flex</a:t>
            </a:r>
            <a:r>
              <a:rPr lang="zh-CN" altLang="en-US" dirty="0"/>
              <a:t>进行布局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Flex</a:t>
            </a:r>
            <a:r>
              <a:rPr lang="zh-CN" altLang="en-US" dirty="0"/>
              <a:t>是</a:t>
            </a:r>
            <a:r>
              <a:rPr lang="en-US" altLang="zh-CN" dirty="0"/>
              <a:t>Flexible Box</a:t>
            </a:r>
            <a:r>
              <a:rPr lang="zh-CN" altLang="en-US" dirty="0"/>
              <a:t>的缩写，意为”弹性布局”，用来为盒状模型提供最大的灵活性。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任何一个容器都可以指定为</a:t>
            </a:r>
            <a:r>
              <a:rPr lang="en-US" altLang="zh-CN" dirty="0"/>
              <a:t>Flex</a:t>
            </a:r>
            <a:r>
              <a:rPr lang="zh-CN" altLang="en-US" dirty="0"/>
              <a:t>布局</a:t>
            </a:r>
            <a:r>
              <a:rPr lang="en-US" altLang="zh-CN" dirty="0"/>
              <a:t>(</a:t>
            </a:r>
            <a:r>
              <a:rPr lang="zh-CN" altLang="en-US" dirty="0"/>
              <a:t>包括行内元素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注意，当你将一个元素设为</a:t>
            </a:r>
            <a:r>
              <a:rPr lang="en-US" altLang="zh-CN" dirty="0"/>
              <a:t>Flex</a:t>
            </a:r>
            <a:r>
              <a:rPr lang="zh-CN" altLang="en-US" dirty="0"/>
              <a:t>布局以后，子元素的</a:t>
            </a:r>
            <a:r>
              <a:rPr lang="en-US" altLang="zh-CN" dirty="0"/>
              <a:t>float</a:t>
            </a:r>
            <a:r>
              <a:rPr lang="zh-CN" altLang="en-US" dirty="0"/>
              <a:t>、</a:t>
            </a:r>
            <a:r>
              <a:rPr lang="en-US" altLang="zh-CN" dirty="0"/>
              <a:t>clear</a:t>
            </a:r>
            <a:r>
              <a:rPr lang="zh-CN" altLang="en-US" dirty="0"/>
              <a:t>和</a:t>
            </a:r>
            <a:r>
              <a:rPr lang="en-US" altLang="zh-CN" dirty="0"/>
              <a:t>vertical-align</a:t>
            </a:r>
            <a:r>
              <a:rPr lang="zh-CN" altLang="en-US" dirty="0"/>
              <a:t>属性将失效。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4186"/>
            <a:ext cx="10515600" cy="6533965"/>
          </a:xfrm>
        </p:spPr>
        <p:txBody>
          <a:bodyPr/>
          <a:lstStyle/>
          <a:p>
            <a:r>
              <a:rPr lang="zh-CN" altLang="en-US" dirty="0"/>
              <a:t>采用</a:t>
            </a:r>
            <a:r>
              <a:rPr lang="en-US" altLang="zh-CN" dirty="0"/>
              <a:t>Flex</a:t>
            </a:r>
            <a:r>
              <a:rPr lang="zh-CN" altLang="en-US" dirty="0"/>
              <a:t>布局的元素，称为</a:t>
            </a:r>
            <a:r>
              <a:rPr lang="en-US" altLang="zh-CN" dirty="0"/>
              <a:t>Flex</a:t>
            </a:r>
            <a:r>
              <a:rPr lang="zh-CN" altLang="en-US" dirty="0"/>
              <a:t>容器（</a:t>
            </a:r>
            <a:r>
              <a:rPr lang="en-US" altLang="zh-CN" dirty="0"/>
              <a:t>flex container</a:t>
            </a:r>
            <a:r>
              <a:rPr lang="zh-CN" altLang="en-US" dirty="0"/>
              <a:t>），简称”容器”。它的所有子元素自动成为容器成员，称为</a:t>
            </a:r>
            <a:r>
              <a:rPr lang="en-US" altLang="zh-CN" dirty="0"/>
              <a:t>Flex</a:t>
            </a:r>
            <a:r>
              <a:rPr lang="zh-CN" altLang="en-US" dirty="0"/>
              <a:t>项目（</a:t>
            </a:r>
            <a:r>
              <a:rPr lang="en-US" altLang="zh-CN" dirty="0"/>
              <a:t>flex item</a:t>
            </a:r>
            <a:r>
              <a:rPr lang="zh-CN" altLang="en-US" dirty="0"/>
              <a:t>），简称”项目”。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容器默认存在两根轴：水平的主轴（</a:t>
            </a:r>
            <a:r>
              <a:rPr lang="en-US" altLang="zh-CN" dirty="0"/>
              <a:t>main axis</a:t>
            </a:r>
            <a:r>
              <a:rPr lang="zh-CN" altLang="en-US" dirty="0"/>
              <a:t>）和垂直的交叉轴（</a:t>
            </a:r>
            <a:r>
              <a:rPr lang="en-US" altLang="zh-CN" dirty="0"/>
              <a:t>cross axis</a:t>
            </a:r>
            <a:r>
              <a:rPr lang="zh-CN" altLang="en-US" dirty="0"/>
              <a:t>）。主轴的开始位置（与边框的交叉点）叫做</a:t>
            </a:r>
            <a:r>
              <a:rPr lang="en-US" altLang="zh-CN" dirty="0"/>
              <a:t>main start</a:t>
            </a:r>
            <a:r>
              <a:rPr lang="zh-CN" altLang="en-US" dirty="0"/>
              <a:t>，结束位置叫做</a:t>
            </a:r>
            <a:r>
              <a:rPr lang="en-US" altLang="zh-CN" dirty="0"/>
              <a:t>main end</a:t>
            </a:r>
            <a:r>
              <a:rPr lang="zh-CN" altLang="en-US" dirty="0"/>
              <a:t>；交叉轴的开始位置叫做</a:t>
            </a:r>
            <a:r>
              <a:rPr lang="en-US" altLang="zh-CN" dirty="0"/>
              <a:t>cross start</a:t>
            </a:r>
            <a:r>
              <a:rPr lang="zh-CN" altLang="en-US" dirty="0"/>
              <a:t>，结束位置叫做</a:t>
            </a:r>
            <a:r>
              <a:rPr lang="en-US" altLang="zh-CN" dirty="0"/>
              <a:t>cross end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zh-CN" altLang="en-US" dirty="0"/>
              <a:t>项目默认沿主轴排列。单个项目占据的主轴空间叫做</a:t>
            </a:r>
            <a:r>
              <a:rPr lang="en-US" altLang="zh-CN" dirty="0"/>
              <a:t>main size</a:t>
            </a:r>
            <a:r>
              <a:rPr lang="zh-CN" altLang="en-US" dirty="0"/>
              <a:t>，占据的交叉轴空间叫做</a:t>
            </a:r>
            <a:r>
              <a:rPr lang="en-US" altLang="zh-CN" dirty="0"/>
              <a:t>cross size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70648" y="1005004"/>
            <a:ext cx="5152789" cy="299645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容器的属性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5994"/>
          </a:xfrm>
        </p:spPr>
        <p:txBody>
          <a:bodyPr/>
          <a:lstStyle/>
          <a:p>
            <a:r>
              <a:rPr lang="zh-CN" altLang="en-US" dirty="0"/>
              <a:t>以下</a:t>
            </a:r>
            <a:r>
              <a:rPr lang="en-US" altLang="zh-CN" dirty="0"/>
              <a:t>6</a:t>
            </a:r>
            <a:r>
              <a:rPr lang="zh-CN" altLang="en-US" dirty="0"/>
              <a:t>个属性设置在容器上。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flex-direction</a:t>
            </a:r>
            <a:endParaRPr lang="en-US" altLang="zh-CN" dirty="0"/>
          </a:p>
          <a:p>
            <a:r>
              <a:rPr lang="en-US" altLang="zh-CN" dirty="0"/>
              <a:t>flex-wrap</a:t>
            </a:r>
            <a:endParaRPr lang="en-US" altLang="zh-CN" dirty="0"/>
          </a:p>
          <a:p>
            <a:r>
              <a:rPr lang="en-US" altLang="zh-CN" dirty="0"/>
              <a:t>flex-flow</a:t>
            </a:r>
            <a:endParaRPr lang="en-US" altLang="zh-CN" dirty="0"/>
          </a:p>
          <a:p>
            <a:r>
              <a:rPr lang="en-US" altLang="zh-CN" dirty="0"/>
              <a:t>justify-content</a:t>
            </a:r>
            <a:endParaRPr lang="en-US" altLang="zh-CN" dirty="0"/>
          </a:p>
          <a:p>
            <a:r>
              <a:rPr lang="en-US" altLang="zh-CN" dirty="0"/>
              <a:t>align-items</a:t>
            </a:r>
            <a:endParaRPr lang="en-US" altLang="zh-CN" dirty="0"/>
          </a:p>
          <a:p>
            <a:r>
              <a:rPr lang="en-US" altLang="zh-CN" dirty="0"/>
              <a:t>align-content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flex-direction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flex-direction</a:t>
            </a:r>
            <a:r>
              <a:rPr lang="zh-CN" altLang="en-US" dirty="0"/>
              <a:t>属性决定主轴的方向（即项目的排列方向）。</a:t>
            </a:r>
            <a:endParaRPr lang="zh-CN" altLang="en-US" dirty="0"/>
          </a:p>
          <a:p>
            <a:r>
              <a:rPr lang="zh-CN" altLang="en-US" dirty="0"/>
              <a:t>它可以有</a:t>
            </a:r>
            <a:r>
              <a:rPr lang="en-US" altLang="zh-CN" dirty="0"/>
              <a:t>4</a:t>
            </a:r>
            <a:r>
              <a:rPr lang="zh-CN" altLang="en-US" dirty="0"/>
              <a:t>个值。</a:t>
            </a:r>
            <a:endParaRPr lang="zh-CN" altLang="en-US" dirty="0"/>
          </a:p>
          <a:p>
            <a:pPr lvl="1"/>
            <a:r>
              <a:rPr lang="en-US" altLang="zh-CN" dirty="0"/>
              <a:t>row</a:t>
            </a:r>
            <a:r>
              <a:rPr lang="zh-CN" altLang="en-US" dirty="0"/>
              <a:t>（默认值）：主轴为水平方向，起点在左端。</a:t>
            </a:r>
            <a:endParaRPr lang="zh-CN" altLang="en-US" dirty="0"/>
          </a:p>
          <a:p>
            <a:pPr lvl="1"/>
            <a:r>
              <a:rPr lang="en-US" altLang="zh-CN" dirty="0"/>
              <a:t>row-reverse</a:t>
            </a:r>
            <a:r>
              <a:rPr lang="zh-CN" altLang="en-US" dirty="0"/>
              <a:t>：主轴为水平方向，起点在右端。</a:t>
            </a:r>
            <a:endParaRPr lang="zh-CN" altLang="en-US" dirty="0"/>
          </a:p>
          <a:p>
            <a:pPr lvl="1"/>
            <a:r>
              <a:rPr lang="en-US" altLang="zh-CN" dirty="0"/>
              <a:t>column</a:t>
            </a:r>
            <a:r>
              <a:rPr lang="zh-CN" altLang="en-US" dirty="0"/>
              <a:t>：主轴为垂直方向，起点在上沿。</a:t>
            </a:r>
            <a:endParaRPr lang="zh-CN" altLang="en-US" dirty="0"/>
          </a:p>
          <a:p>
            <a:pPr lvl="1"/>
            <a:r>
              <a:rPr lang="en-US" altLang="zh-CN" dirty="0"/>
              <a:t>column-reverse</a:t>
            </a:r>
            <a:r>
              <a:rPr lang="zh-CN" altLang="en-US" dirty="0"/>
              <a:t>：主轴为垂直方向，起点在下沿。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1714" y="4530970"/>
            <a:ext cx="7628571" cy="19619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flex-wrap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zh-CN" altLang="en-US" dirty="0"/>
              <a:t>默认情况下，项目都排在一条线（又称”轴线”）上。</a:t>
            </a:r>
            <a:r>
              <a:rPr lang="en-US" altLang="zh-CN" dirty="0"/>
              <a:t>flex-wrap</a:t>
            </a:r>
            <a:r>
              <a:rPr lang="zh-CN" altLang="en-US" dirty="0"/>
              <a:t>属性定义，如果一条轴线排不下，如何换行。</a:t>
            </a:r>
            <a:endParaRPr lang="en-US" altLang="zh-CN" dirty="0"/>
          </a:p>
          <a:p>
            <a:r>
              <a:rPr lang="zh-CN" altLang="en-US" dirty="0"/>
              <a:t>它可以取三个值。</a:t>
            </a:r>
            <a:endParaRPr lang="en-US" altLang="zh-CN" dirty="0"/>
          </a:p>
          <a:p>
            <a:pPr lvl="1"/>
            <a:r>
              <a:rPr lang="en-US" altLang="zh-CN" dirty="0" err="1"/>
              <a:t>nowrap</a:t>
            </a:r>
            <a:r>
              <a:rPr lang="zh-CN" altLang="en-US" dirty="0"/>
              <a:t>（默认）：不换行。</a:t>
            </a:r>
            <a:endParaRPr lang="zh-CN" altLang="en-US" dirty="0"/>
          </a:p>
          <a:p>
            <a:pPr lvl="1"/>
            <a:r>
              <a:rPr lang="en-US" altLang="zh-CN" dirty="0"/>
              <a:t>wrap</a:t>
            </a:r>
            <a:r>
              <a:rPr lang="zh-CN" altLang="en-US" dirty="0"/>
              <a:t>：换行，第一行在上方。</a:t>
            </a:r>
            <a:endParaRPr lang="zh-CN" altLang="en-US" dirty="0"/>
          </a:p>
          <a:p>
            <a:pPr lvl="1"/>
            <a:r>
              <a:rPr lang="en-US" altLang="zh-CN" dirty="0"/>
              <a:t>wrap-reverse</a:t>
            </a:r>
            <a:r>
              <a:rPr lang="zh-CN" altLang="en-US" dirty="0"/>
              <a:t>：换行，第一行在下方。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67142" y="2714797"/>
            <a:ext cx="5424858" cy="414320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justify-content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justify-content</a:t>
            </a:r>
            <a:r>
              <a:rPr lang="zh-CN" altLang="en-US" dirty="0"/>
              <a:t>属性定义了项目在主轴上的对齐方式。</a:t>
            </a:r>
            <a:endParaRPr lang="en-US" altLang="zh-CN" dirty="0"/>
          </a:p>
          <a:p>
            <a:r>
              <a:rPr lang="zh-CN" altLang="en-US" dirty="0"/>
              <a:t>它可能取</a:t>
            </a:r>
            <a:r>
              <a:rPr lang="en-US" altLang="zh-CN" dirty="0"/>
              <a:t>5</a:t>
            </a:r>
            <a:r>
              <a:rPr lang="zh-CN" altLang="en-US" dirty="0"/>
              <a:t>个值，具体对齐方式与轴的方向有关。下面假设主轴为从左到右。</a:t>
            </a:r>
            <a:endParaRPr lang="zh-CN" altLang="en-US" dirty="0"/>
          </a:p>
          <a:p>
            <a:pPr lvl="1"/>
            <a:r>
              <a:rPr lang="en-US" altLang="zh-CN" dirty="0"/>
              <a:t>flex-start</a:t>
            </a:r>
            <a:r>
              <a:rPr lang="zh-CN" altLang="en-US" dirty="0"/>
              <a:t>（默认值）：左对齐</a:t>
            </a:r>
            <a:endParaRPr lang="zh-CN" altLang="en-US" dirty="0"/>
          </a:p>
          <a:p>
            <a:pPr lvl="1"/>
            <a:r>
              <a:rPr lang="en-US" altLang="zh-CN" dirty="0"/>
              <a:t>flex-end</a:t>
            </a:r>
            <a:r>
              <a:rPr lang="zh-CN" altLang="en-US" dirty="0"/>
              <a:t>：右对齐</a:t>
            </a:r>
            <a:endParaRPr lang="zh-CN" altLang="en-US" dirty="0"/>
          </a:p>
          <a:p>
            <a:pPr lvl="1"/>
            <a:r>
              <a:rPr lang="en-US" altLang="zh-CN" dirty="0"/>
              <a:t>center</a:t>
            </a:r>
            <a:r>
              <a:rPr lang="zh-CN" altLang="en-US" dirty="0"/>
              <a:t>： 居中</a:t>
            </a:r>
            <a:endParaRPr lang="zh-CN" altLang="en-US" dirty="0"/>
          </a:p>
          <a:p>
            <a:pPr lvl="1"/>
            <a:r>
              <a:rPr lang="en-US" altLang="zh-CN" dirty="0"/>
              <a:t>space-between</a:t>
            </a:r>
            <a:r>
              <a:rPr lang="zh-CN" altLang="en-US" dirty="0"/>
              <a:t>：两端对齐，项目之间的间隔都相等。</a:t>
            </a:r>
            <a:endParaRPr lang="zh-CN" altLang="en-US" dirty="0"/>
          </a:p>
          <a:p>
            <a:pPr lvl="1"/>
            <a:r>
              <a:rPr lang="en-US" altLang="zh-CN" dirty="0"/>
              <a:t>space-around</a:t>
            </a:r>
            <a:r>
              <a:rPr lang="zh-CN" altLang="en-US" dirty="0"/>
              <a:t>：每个项目两侧的间隔相等。所以，项目之间的间隔比项目与边框的间隔大一倍。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97292" y="390525"/>
            <a:ext cx="5597416" cy="62325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2479</Words>
  <Application>WPS 演示</Application>
  <PresentationFormat>宽屏</PresentationFormat>
  <Paragraphs>133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Arial Unicode MS</vt:lpstr>
      <vt:lpstr>等线 Light</vt:lpstr>
      <vt:lpstr>等线</vt:lpstr>
      <vt:lpstr>Calibri</vt:lpstr>
      <vt:lpstr>Office 主题​​</vt:lpstr>
      <vt:lpstr>flex</vt:lpstr>
      <vt:lpstr>什么是flex布局</vt:lpstr>
      <vt:lpstr>如何使用flex进行布局</vt:lpstr>
      <vt:lpstr>PowerPoint 演示文稿</vt:lpstr>
      <vt:lpstr>容器的属性</vt:lpstr>
      <vt:lpstr>flex-direction</vt:lpstr>
      <vt:lpstr>flex-wrap</vt:lpstr>
      <vt:lpstr>justify-content</vt:lpstr>
      <vt:lpstr>PowerPoint 演示文稿</vt:lpstr>
      <vt:lpstr>align-items</vt:lpstr>
      <vt:lpstr>PowerPoint 演示文稿</vt:lpstr>
      <vt:lpstr>align-content</vt:lpstr>
      <vt:lpstr>PowerPoint 演示文稿</vt:lpstr>
      <vt:lpstr>项目的属性</vt:lpstr>
      <vt:lpstr>order</vt:lpstr>
      <vt:lpstr>flex-grow</vt:lpstr>
      <vt:lpstr>flex-shrink</vt:lpstr>
      <vt:lpstr>flex-basis</vt:lpstr>
      <vt:lpstr>flex</vt:lpstr>
      <vt:lpstr>align-self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</dc:title>
  <dc:creator>耿 浩</dc:creator>
  <cp:lastModifiedBy>Administrator</cp:lastModifiedBy>
  <cp:revision>139</cp:revision>
  <dcterms:created xsi:type="dcterms:W3CDTF">2018-05-26T01:53:00Z</dcterms:created>
  <dcterms:modified xsi:type="dcterms:W3CDTF">2019-01-08T06:50:27Z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