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1FA1-665A-4353-B0B1-546B32EE02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8677-374E-488E-A23D-DA3DE7D131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1FA1-665A-4353-B0B1-546B32EE02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8677-374E-488E-A23D-DA3DE7D131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1FA1-665A-4353-B0B1-546B32EE02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8677-374E-488E-A23D-DA3DE7D131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1FA1-665A-4353-B0B1-546B32EE02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8677-374E-488E-A23D-DA3DE7D131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1FA1-665A-4353-B0B1-546B32EE02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8677-374E-488E-A23D-DA3DE7D131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1FA1-665A-4353-B0B1-546B32EE02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8677-374E-488E-A23D-DA3DE7D131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1FA1-665A-4353-B0B1-546B32EE02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8677-374E-488E-A23D-DA3DE7D131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1FA1-665A-4353-B0B1-546B32EE02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8677-374E-488E-A23D-DA3DE7D131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1FA1-665A-4353-B0B1-546B32EE02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8677-374E-488E-A23D-DA3DE7D131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1FA1-665A-4353-B0B1-546B32EE02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8677-374E-488E-A23D-DA3DE7D131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1FA1-665A-4353-B0B1-546B32EE02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8677-374E-488E-A23D-DA3DE7D131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51FA1-665A-4353-B0B1-546B32EE02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F8677-374E-488E-A23D-DA3DE7D131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智能表单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 type= range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页面上出现一个可以拖动的滑块</a:t>
            </a:r>
            <a:r>
              <a:rPr lang="en-US" altLang="zh-CN" dirty="0"/>
              <a:t>,</a:t>
            </a:r>
            <a:r>
              <a:rPr lang="zh-CN" altLang="en-US" dirty="0"/>
              <a:t>属性</a:t>
            </a:r>
            <a:r>
              <a:rPr lang="en-US" altLang="zh-CN" dirty="0"/>
              <a:t>max</a:t>
            </a:r>
            <a:r>
              <a:rPr lang="zh-CN" altLang="en-US" dirty="0"/>
              <a:t>可以设置该滑块最大值</a:t>
            </a:r>
            <a:r>
              <a:rPr lang="en-US" altLang="zh-CN" dirty="0"/>
              <a:t>,</a:t>
            </a:r>
            <a:r>
              <a:rPr lang="zh-CN" altLang="en-US" dirty="0"/>
              <a:t>属性</a:t>
            </a:r>
            <a:r>
              <a:rPr lang="en-US" altLang="zh-CN" dirty="0" err="1"/>
              <a:t>stpe</a:t>
            </a:r>
            <a:r>
              <a:rPr lang="zh-CN" altLang="en-US" dirty="0"/>
              <a:t>可以设置该滑块滑动一次所改变的值大小</a:t>
            </a:r>
            <a:endParaRPr lang="en-US" altLang="zh-CN" dirty="0"/>
          </a:p>
          <a:p>
            <a:r>
              <a:rPr lang="zh-CN" altLang="en-US" dirty="0"/>
              <a:t>缺点</a:t>
            </a:r>
            <a:r>
              <a:rPr lang="en-US" altLang="zh-CN" dirty="0"/>
              <a:t>:</a:t>
            </a:r>
            <a:r>
              <a:rPr lang="zh-CN" altLang="en-US" dirty="0"/>
              <a:t>输出值类型为</a:t>
            </a:r>
            <a:r>
              <a:rPr lang="en-US" altLang="zh-CN" dirty="0"/>
              <a:t>string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 type= color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页面上出现一个可以选取颜色的颜色框</a:t>
            </a:r>
            <a:r>
              <a:rPr lang="en-US" altLang="zh-CN" dirty="0"/>
              <a:t>,</a:t>
            </a:r>
            <a:r>
              <a:rPr lang="zh-CN" altLang="en-US" dirty="0"/>
              <a:t>输出值为十六进制颜色码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 type= number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输入框内只可以输入数字</a:t>
            </a:r>
            <a:r>
              <a:rPr lang="en-US" altLang="zh-CN" dirty="0"/>
              <a:t>,</a:t>
            </a:r>
            <a:r>
              <a:rPr lang="zh-CN" altLang="en-US" dirty="0"/>
              <a:t>其它类型都无法输入</a:t>
            </a:r>
            <a:endParaRPr lang="en-US" altLang="zh-CN" dirty="0"/>
          </a:p>
          <a:p>
            <a:r>
              <a:rPr lang="zh-CN" altLang="en-US" dirty="0"/>
              <a:t>缺点</a:t>
            </a:r>
            <a:r>
              <a:rPr lang="en-US" altLang="zh-CN" dirty="0"/>
              <a:t>:</a:t>
            </a:r>
            <a:r>
              <a:rPr lang="zh-CN" altLang="en-US" dirty="0"/>
              <a:t>该</a:t>
            </a:r>
            <a:r>
              <a:rPr lang="en-US" altLang="zh-CN" dirty="0"/>
              <a:t>input</a:t>
            </a:r>
            <a:r>
              <a:rPr lang="zh-CN" altLang="en-US" dirty="0"/>
              <a:t>取出的值类型为</a:t>
            </a:r>
            <a:r>
              <a:rPr lang="en-US" altLang="zh-CN" dirty="0"/>
              <a:t>string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 type=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可以配合绑定的数据</a:t>
            </a:r>
            <a:r>
              <a:rPr lang="en-US" altLang="zh-CN" dirty="0"/>
              <a:t>,</a:t>
            </a:r>
            <a:r>
              <a:rPr lang="zh-CN" altLang="en-US" dirty="0"/>
              <a:t>显示下拉框并进行取值</a:t>
            </a:r>
            <a:endParaRPr lang="en-US" altLang="zh-CN" dirty="0"/>
          </a:p>
          <a:p>
            <a:r>
              <a:rPr lang="zh-CN" altLang="en-US" dirty="0"/>
              <a:t>缺点</a:t>
            </a:r>
            <a:r>
              <a:rPr lang="en-US" altLang="zh-CN" dirty="0"/>
              <a:t>:</a:t>
            </a:r>
            <a:r>
              <a:rPr lang="zh-CN" altLang="en-US" dirty="0"/>
              <a:t>必须绑定到对应的</a:t>
            </a:r>
            <a:r>
              <a:rPr lang="en-US" altLang="zh-CN" dirty="0"/>
              <a:t>list</a:t>
            </a:r>
            <a:r>
              <a:rPr lang="zh-CN" altLang="en-US" dirty="0"/>
              <a:t>标签上才可以获取到对应的值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新增表单属性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required="required" </a:t>
            </a:r>
            <a:r>
              <a:rPr lang="zh-CN" altLang="en-US" dirty="0"/>
              <a:t>设置必填项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placeholder = "</a:t>
            </a:r>
            <a:r>
              <a:rPr lang="zh-CN" altLang="en-US" dirty="0"/>
              <a:t>我是默认值</a:t>
            </a:r>
            <a:r>
              <a:rPr lang="en-US" altLang="zh-CN" dirty="0"/>
              <a:t>" </a:t>
            </a:r>
            <a:r>
              <a:rPr lang="zh-CN" altLang="en-US" dirty="0"/>
              <a:t>设置默认值，不会提交到后台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autofocus = "autofocus" </a:t>
            </a:r>
            <a:r>
              <a:rPr lang="zh-CN" altLang="en-US" dirty="0"/>
              <a:t>自动聚焦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pattern="\d{3}" </a:t>
            </a:r>
            <a:r>
              <a:rPr lang="zh-CN" altLang="en-US" dirty="0"/>
              <a:t>自定义正则表达式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autocomplete  </a:t>
            </a:r>
            <a:r>
              <a:rPr lang="zh-CN" altLang="en-US" dirty="0"/>
              <a:t>属性规定 </a:t>
            </a:r>
            <a:r>
              <a:rPr lang="en-US" altLang="zh-CN" dirty="0"/>
              <a:t>form </a:t>
            </a:r>
            <a:r>
              <a:rPr lang="zh-CN" altLang="en-US" dirty="0"/>
              <a:t>或 </a:t>
            </a:r>
            <a:r>
              <a:rPr lang="en-US" altLang="zh-CN" dirty="0"/>
              <a:t>input </a:t>
            </a:r>
            <a:r>
              <a:rPr lang="zh-CN" altLang="en-US" dirty="0"/>
              <a:t>域应该拥有自动完成功能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什么是智能</a:t>
            </a:r>
            <a:r>
              <a:rPr lang="en-US" altLang="zh-CN" dirty="0"/>
              <a:t>form</a:t>
            </a:r>
            <a:r>
              <a:rPr lang="zh-CN" altLang="en-US" dirty="0"/>
              <a:t>表单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855" indent="0"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为了方便排版，可以使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的表单标签脱离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的嵌套。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855" indent="0"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，所有的标签标签都添加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form= 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546"/>
            <a:ext cx="10515600" cy="1325563"/>
          </a:xfrm>
        </p:spPr>
        <p:txBody>
          <a:bodyPr/>
          <a:lstStyle/>
          <a:p>
            <a:r>
              <a:rPr lang="zh-CN" altLang="en-US" dirty="0"/>
              <a:t>新增标签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6499"/>
            <a:ext cx="10515600" cy="5601542"/>
          </a:xfrm>
        </p:spPr>
        <p:txBody>
          <a:bodyPr>
            <a:normAutofit fontScale="55000" lnSpcReduction="20000"/>
          </a:bodyPr>
          <a:lstStyle/>
          <a:p>
            <a:pPr marL="109855" indent="0">
              <a:lnSpc>
                <a:spcPct val="210000"/>
              </a:lnSpc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type=email  …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限制用户输入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855" indent="0">
              <a:lnSpc>
                <a:spcPct val="210000"/>
              </a:lnSpc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 …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限制用户输入网址格式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855" indent="0">
              <a:lnSpc>
                <a:spcPct val="210000"/>
              </a:lnSpc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type=date  …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限制用户输入日期格式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855" indent="0">
              <a:lnSpc>
                <a:spcPct val="210000"/>
              </a:lnSpc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type=time  …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限制用户输入时间格式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855" indent="0">
              <a:lnSpc>
                <a:spcPct val="210000"/>
              </a:lnSpc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type=month  …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限制用户输入月份格式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855" indent="0">
              <a:lnSpc>
                <a:spcPct val="210000"/>
              </a:lnSpc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type=week  …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限制用户输入周格式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855" indent="0">
              <a:lnSpc>
                <a:spcPct val="210000"/>
              </a:lnSpc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type=number  …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限制用户输入数字格式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855" indent="0">
              <a:lnSpc>
                <a:spcPct val="210000"/>
              </a:lnSpc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type=range  …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一个滑动条效果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855" indent="0">
              <a:lnSpc>
                <a:spcPct val="210000"/>
              </a:lnSpc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type=search  …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搜索格式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results="n"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855" indent="0">
              <a:lnSpc>
                <a:spcPct val="210000"/>
              </a:lnSpc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type=color  …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选择颜色格式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855" indent="0">
              <a:lnSpc>
                <a:spcPct val="210000"/>
              </a:lnSpc>
              <a:buNone/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 type=email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快速验证输入的邮箱格式</a:t>
            </a:r>
            <a:endParaRPr lang="en-US" altLang="zh-CN" dirty="0"/>
          </a:p>
          <a:p>
            <a:r>
              <a:rPr lang="zh-CN" altLang="en-US" dirty="0"/>
              <a:t>缺点</a:t>
            </a:r>
            <a:r>
              <a:rPr lang="en-US" altLang="zh-CN" dirty="0"/>
              <a:t>:</a:t>
            </a:r>
            <a:r>
              <a:rPr lang="zh-CN" altLang="en-US" dirty="0"/>
              <a:t>只要格式满足</a:t>
            </a:r>
            <a:r>
              <a:rPr lang="en-US" altLang="zh-CN" dirty="0"/>
              <a:t>”</a:t>
            </a:r>
            <a:r>
              <a:rPr lang="en-US" altLang="zh-CN" dirty="0" err="1"/>
              <a:t>xx@xx</a:t>
            </a:r>
            <a:r>
              <a:rPr lang="en-US" altLang="zh-CN" dirty="0"/>
              <a:t>”</a:t>
            </a:r>
            <a:r>
              <a:rPr lang="zh-CN" altLang="en-US" dirty="0"/>
              <a:t>就可以通过验证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 type=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快速验证输入的邮箱格式</a:t>
            </a:r>
            <a:endParaRPr lang="en-US" altLang="zh-CN" dirty="0"/>
          </a:p>
          <a:p>
            <a:r>
              <a:rPr lang="zh-CN" altLang="en-US" dirty="0"/>
              <a:t>缺点</a:t>
            </a:r>
            <a:r>
              <a:rPr lang="en-US" altLang="zh-CN" dirty="0"/>
              <a:t>: </a:t>
            </a:r>
            <a:r>
              <a:rPr lang="zh-CN" altLang="en-US" dirty="0"/>
              <a:t>只要输入的文本是</a:t>
            </a:r>
            <a:r>
              <a:rPr lang="en-US" altLang="zh-CN" dirty="0"/>
              <a:t>” http:”</a:t>
            </a:r>
            <a:r>
              <a:rPr lang="zh-CN" altLang="en-US" dirty="0"/>
              <a:t>就可以通过验证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 type= date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页面上出现一个可供选择的日期栏</a:t>
            </a:r>
            <a:endParaRPr lang="en-US" altLang="zh-CN" dirty="0"/>
          </a:p>
          <a:p>
            <a:r>
              <a:rPr lang="zh-CN" altLang="en-US" dirty="0"/>
              <a:t>缺点</a:t>
            </a:r>
            <a:r>
              <a:rPr lang="en-US" altLang="zh-CN" dirty="0"/>
              <a:t>:</a:t>
            </a:r>
            <a:r>
              <a:rPr lang="zh-CN" altLang="en-US" dirty="0"/>
              <a:t>输出类型固定为</a:t>
            </a:r>
            <a:r>
              <a:rPr lang="en-US" altLang="zh-CN" dirty="0"/>
              <a:t>”</a:t>
            </a:r>
            <a:r>
              <a:rPr lang="en-US" altLang="zh-CN" dirty="0" err="1"/>
              <a:t>xxxx</a:t>
            </a:r>
            <a:r>
              <a:rPr lang="en-US" altLang="zh-CN" dirty="0"/>
              <a:t>-xx-xx”,</a:t>
            </a:r>
            <a:r>
              <a:rPr lang="zh-CN" altLang="en-US" dirty="0"/>
              <a:t>并且类型为</a:t>
            </a:r>
            <a:r>
              <a:rPr lang="en-US" altLang="zh-CN" dirty="0"/>
              <a:t>string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1190"/>
            <a:ext cx="10515600" cy="1062459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中</a:t>
            </a:r>
            <a:r>
              <a:rPr lang="en-US" altLang="zh-CN" dirty="0"/>
              <a:t>data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4779"/>
            <a:ext cx="10515600" cy="581673"/>
          </a:xfrm>
        </p:spPr>
        <p:txBody>
          <a:bodyPr/>
          <a:lstStyle/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myDate</a:t>
            </a:r>
            <a:r>
              <a:rPr lang="en-US" altLang="zh-CN" dirty="0"/>
              <a:t> = new Date();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1606452"/>
            <a:ext cx="10515600" cy="50649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myDate.getYear</a:t>
            </a:r>
            <a:r>
              <a:rPr lang="en-US" altLang="zh-CN" dirty="0"/>
              <a:t>();       //</a:t>
            </a:r>
            <a:r>
              <a:rPr lang="zh-CN" altLang="en-US" dirty="0"/>
              <a:t>获取当前年份</a:t>
            </a:r>
            <a:r>
              <a:rPr lang="en-US" altLang="zh-CN" dirty="0"/>
              <a:t>(2</a:t>
            </a:r>
            <a:r>
              <a:rPr lang="zh-CN" altLang="en-US" dirty="0"/>
              <a:t>位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 err="1"/>
              <a:t>myDate.getFullYear</a:t>
            </a:r>
            <a:r>
              <a:rPr lang="en-US" altLang="zh-CN" dirty="0"/>
              <a:t>();   //</a:t>
            </a:r>
            <a:r>
              <a:rPr lang="zh-CN" altLang="en-US" dirty="0"/>
              <a:t>获取完整的年份</a:t>
            </a:r>
            <a:r>
              <a:rPr lang="en-US" altLang="zh-CN" dirty="0"/>
              <a:t>(4</a:t>
            </a:r>
            <a:r>
              <a:rPr lang="zh-CN" altLang="en-US" dirty="0"/>
              <a:t>位</a:t>
            </a:r>
            <a:r>
              <a:rPr lang="en-US" altLang="zh-CN" dirty="0"/>
              <a:t>,1970-????)</a:t>
            </a:r>
            <a:endParaRPr lang="en-US" altLang="zh-CN" dirty="0"/>
          </a:p>
          <a:p>
            <a:r>
              <a:rPr lang="en-US" altLang="zh-CN" dirty="0" err="1"/>
              <a:t>myDate.getMonth</a:t>
            </a:r>
            <a:r>
              <a:rPr lang="en-US" altLang="zh-CN" dirty="0"/>
              <a:t>();      //</a:t>
            </a:r>
            <a:r>
              <a:rPr lang="zh-CN" altLang="en-US" dirty="0"/>
              <a:t>获取当前月份</a:t>
            </a:r>
            <a:r>
              <a:rPr lang="en-US" altLang="zh-CN" dirty="0"/>
              <a:t>(0-11,0</a:t>
            </a:r>
            <a:r>
              <a:rPr lang="zh-CN" altLang="en-US" dirty="0"/>
              <a:t>代表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 err="1"/>
              <a:t>myDate.getDate</a:t>
            </a:r>
            <a:r>
              <a:rPr lang="en-US" altLang="zh-CN" dirty="0"/>
              <a:t>();       //</a:t>
            </a:r>
            <a:r>
              <a:rPr lang="zh-CN" altLang="en-US" dirty="0"/>
              <a:t>获取当前日</a:t>
            </a:r>
            <a:r>
              <a:rPr lang="en-US" altLang="zh-CN" dirty="0"/>
              <a:t>(1-31)</a:t>
            </a:r>
            <a:endParaRPr lang="en-US" altLang="zh-CN" dirty="0"/>
          </a:p>
          <a:p>
            <a:r>
              <a:rPr lang="en-US" altLang="zh-CN" dirty="0" err="1"/>
              <a:t>myDate.getDay</a:t>
            </a:r>
            <a:r>
              <a:rPr lang="en-US" altLang="zh-CN" dirty="0"/>
              <a:t>();        //</a:t>
            </a:r>
            <a:r>
              <a:rPr lang="zh-CN" altLang="en-US" dirty="0"/>
              <a:t>获取当前星期</a:t>
            </a:r>
            <a:r>
              <a:rPr lang="en-US" altLang="zh-CN" dirty="0"/>
              <a:t>X(0-6,0</a:t>
            </a:r>
            <a:r>
              <a:rPr lang="zh-CN" altLang="en-US" dirty="0"/>
              <a:t>代表星期天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 err="1"/>
              <a:t>myDate.getTime</a:t>
            </a:r>
            <a:r>
              <a:rPr lang="en-US" altLang="zh-CN" dirty="0"/>
              <a:t>();       //</a:t>
            </a:r>
            <a:r>
              <a:rPr lang="zh-CN" altLang="en-US" dirty="0"/>
              <a:t>获取当前时间</a:t>
            </a:r>
            <a:r>
              <a:rPr lang="en-US" altLang="zh-CN" dirty="0"/>
              <a:t>(</a:t>
            </a:r>
            <a:r>
              <a:rPr lang="zh-CN" altLang="en-US" dirty="0"/>
              <a:t>从</a:t>
            </a:r>
            <a:r>
              <a:rPr lang="en-US" altLang="zh-CN" dirty="0"/>
              <a:t>1970.1.1</a:t>
            </a:r>
            <a:r>
              <a:rPr lang="zh-CN" altLang="en-US" dirty="0"/>
              <a:t>开始的毫秒数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 err="1"/>
              <a:t>myDate.getHours</a:t>
            </a:r>
            <a:r>
              <a:rPr lang="en-US" altLang="zh-CN" dirty="0"/>
              <a:t>();      //</a:t>
            </a:r>
            <a:r>
              <a:rPr lang="zh-CN" altLang="en-US" dirty="0"/>
              <a:t>获取当前小时数</a:t>
            </a:r>
            <a:r>
              <a:rPr lang="en-US" altLang="zh-CN" dirty="0"/>
              <a:t>(0-23)</a:t>
            </a:r>
            <a:endParaRPr lang="en-US" altLang="zh-CN" dirty="0"/>
          </a:p>
          <a:p>
            <a:r>
              <a:rPr lang="en-US" altLang="zh-CN" dirty="0" err="1"/>
              <a:t>myDate.getMinutes</a:t>
            </a:r>
            <a:r>
              <a:rPr lang="en-US" altLang="zh-CN" dirty="0"/>
              <a:t>();    //</a:t>
            </a:r>
            <a:r>
              <a:rPr lang="zh-CN" altLang="en-US" dirty="0"/>
              <a:t>获取当前分钟数</a:t>
            </a:r>
            <a:r>
              <a:rPr lang="en-US" altLang="zh-CN" dirty="0"/>
              <a:t>(0-59)</a:t>
            </a:r>
            <a:endParaRPr lang="en-US" altLang="zh-CN" dirty="0"/>
          </a:p>
          <a:p>
            <a:r>
              <a:rPr lang="en-US" altLang="zh-CN" dirty="0" err="1"/>
              <a:t>myDate.getSeconds</a:t>
            </a:r>
            <a:r>
              <a:rPr lang="en-US" altLang="zh-CN" dirty="0"/>
              <a:t>();    //</a:t>
            </a:r>
            <a:r>
              <a:rPr lang="zh-CN" altLang="en-US" dirty="0"/>
              <a:t>获取当前秒数</a:t>
            </a:r>
            <a:r>
              <a:rPr lang="en-US" altLang="zh-CN" dirty="0"/>
              <a:t>(0-59)</a:t>
            </a:r>
            <a:endParaRPr lang="en-US" altLang="zh-CN" dirty="0"/>
          </a:p>
          <a:p>
            <a:r>
              <a:rPr lang="en-US" altLang="zh-CN" dirty="0" err="1"/>
              <a:t>myDate.getMilliseconds</a:t>
            </a:r>
            <a:r>
              <a:rPr lang="en-US" altLang="zh-CN" dirty="0"/>
              <a:t>();   //</a:t>
            </a:r>
            <a:r>
              <a:rPr lang="zh-CN" altLang="en-US" dirty="0"/>
              <a:t>获取当前毫秒数</a:t>
            </a:r>
            <a:r>
              <a:rPr lang="en-US" altLang="zh-CN" dirty="0"/>
              <a:t>(0-999)</a:t>
            </a:r>
            <a:endParaRPr lang="en-US" altLang="zh-CN" dirty="0"/>
          </a:p>
          <a:p>
            <a:r>
              <a:rPr lang="en-US" altLang="zh-CN" dirty="0" err="1"/>
              <a:t>myDate.toLocaleDateString</a:t>
            </a:r>
            <a:r>
              <a:rPr lang="en-US" altLang="zh-CN" dirty="0"/>
              <a:t>();    //</a:t>
            </a:r>
            <a:r>
              <a:rPr lang="zh-CN" altLang="en-US" dirty="0"/>
              <a:t>获取当前日期</a:t>
            </a:r>
            <a:endParaRPr lang="zh-CN" altLang="en-US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mytime</a:t>
            </a:r>
            <a:r>
              <a:rPr lang="en-US" altLang="zh-CN" dirty="0"/>
              <a:t>=</a:t>
            </a:r>
            <a:r>
              <a:rPr lang="en-US" altLang="zh-CN" dirty="0" err="1"/>
              <a:t>myDate.toLocaleTimeString</a:t>
            </a:r>
            <a:r>
              <a:rPr lang="en-US" altLang="zh-CN" dirty="0"/>
              <a:t>();    //</a:t>
            </a:r>
            <a:r>
              <a:rPr lang="zh-CN" altLang="en-US" dirty="0"/>
              <a:t>获取当前时间</a:t>
            </a:r>
            <a:endParaRPr lang="zh-CN" altLang="en-US" dirty="0"/>
          </a:p>
          <a:p>
            <a:r>
              <a:rPr lang="en-US" altLang="zh-CN" dirty="0" err="1"/>
              <a:t>myDate.toLocaleString</a:t>
            </a:r>
            <a:r>
              <a:rPr lang="en-US" altLang="zh-CN" dirty="0"/>
              <a:t>( );       //</a:t>
            </a:r>
            <a:r>
              <a:rPr lang="zh-CN" altLang="en-US" dirty="0"/>
              <a:t>获取日期与时间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 type= 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页面上出现一个可供选择的日期栏</a:t>
            </a:r>
            <a:endParaRPr lang="en-US" altLang="zh-CN" dirty="0"/>
          </a:p>
          <a:p>
            <a:r>
              <a:rPr lang="zh-CN" altLang="en-US" dirty="0"/>
              <a:t>缺点</a:t>
            </a:r>
            <a:r>
              <a:rPr lang="en-US" altLang="zh-CN" dirty="0"/>
              <a:t>:</a:t>
            </a:r>
            <a:r>
              <a:rPr lang="zh-CN" altLang="en-US" dirty="0"/>
              <a:t>输出类型固定为</a:t>
            </a:r>
            <a:r>
              <a:rPr lang="en-US" altLang="zh-CN" dirty="0"/>
              <a:t>” </a:t>
            </a:r>
            <a:r>
              <a:rPr lang="en-US" altLang="zh-CN" dirty="0" err="1"/>
              <a:t>xx:xx</a:t>
            </a:r>
            <a:r>
              <a:rPr lang="en-US" altLang="zh-CN" dirty="0"/>
              <a:t>”,</a:t>
            </a:r>
            <a:r>
              <a:rPr lang="zh-CN" altLang="en-US" dirty="0"/>
              <a:t>并且类型为</a:t>
            </a:r>
            <a:r>
              <a:rPr lang="en-US" altLang="zh-CN" dirty="0"/>
              <a:t>string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 type= week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页面上出现一个可供选择的星期栏</a:t>
            </a:r>
            <a:r>
              <a:rPr lang="en-US" altLang="zh-CN" dirty="0"/>
              <a:t>,</a:t>
            </a:r>
            <a:r>
              <a:rPr lang="zh-CN" altLang="en-US" dirty="0"/>
              <a:t>可以获得当前日期为该年的第几周</a:t>
            </a:r>
            <a:endParaRPr lang="en-US" altLang="zh-CN" dirty="0"/>
          </a:p>
          <a:p>
            <a:r>
              <a:rPr lang="zh-CN" altLang="en-US" dirty="0"/>
              <a:t>缺点</a:t>
            </a:r>
            <a:r>
              <a:rPr lang="en-US" altLang="zh-CN" dirty="0"/>
              <a:t>:</a:t>
            </a:r>
            <a:r>
              <a:rPr lang="zh-CN" altLang="en-US" dirty="0"/>
              <a:t>输出类型固定为</a:t>
            </a:r>
            <a:r>
              <a:rPr lang="en-US" altLang="zh-CN" dirty="0"/>
              <a:t>” </a:t>
            </a:r>
            <a:r>
              <a:rPr lang="en-US" altLang="zh-CN" dirty="0" err="1"/>
              <a:t>xxxx-wxx</a:t>
            </a:r>
            <a:r>
              <a:rPr lang="en-US" altLang="zh-CN" dirty="0"/>
              <a:t>”,</a:t>
            </a:r>
            <a:r>
              <a:rPr lang="zh-CN" altLang="en-US" dirty="0"/>
              <a:t>并且类型为</a:t>
            </a:r>
            <a:r>
              <a:rPr lang="en-US" altLang="zh-CN" dirty="0"/>
              <a:t>string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1711</Words>
  <Application>WPS 演示</Application>
  <PresentationFormat>宽屏</PresentationFormat>
  <Paragraphs>98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等线 Light</vt:lpstr>
      <vt:lpstr>Arial Unicode MS</vt:lpstr>
      <vt:lpstr>等线</vt:lpstr>
      <vt:lpstr>Calibri</vt:lpstr>
      <vt:lpstr>Office 主题​​</vt:lpstr>
      <vt:lpstr>HTML5智能表单</vt:lpstr>
      <vt:lpstr>什么是智能form表单</vt:lpstr>
      <vt:lpstr>新增标签</vt:lpstr>
      <vt:lpstr>input type=email</vt:lpstr>
      <vt:lpstr>input type=url</vt:lpstr>
      <vt:lpstr>input type= date</vt:lpstr>
      <vt:lpstr>JS中data方法</vt:lpstr>
      <vt:lpstr>input type= time</vt:lpstr>
      <vt:lpstr>input type= week</vt:lpstr>
      <vt:lpstr>input type= range</vt:lpstr>
      <vt:lpstr>input type= color</vt:lpstr>
      <vt:lpstr>input type= number</vt:lpstr>
      <vt:lpstr>input type= search</vt:lpstr>
      <vt:lpstr>新增表单属性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HTML5智能表单</dc:title>
  <dc:creator>耿 浩</dc:creator>
  <cp:lastModifiedBy>Administrator</cp:lastModifiedBy>
  <cp:revision>27</cp:revision>
  <dcterms:created xsi:type="dcterms:W3CDTF">2018-05-25T05:21:00Z</dcterms:created>
  <dcterms:modified xsi:type="dcterms:W3CDTF">2019-01-02T00:41:01Z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