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1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9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7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3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8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8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6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9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5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1441-6B61-419F-8161-10E330992CB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8A53-ED03-4A53-97A7-2A8FDA3F4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9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6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新定义的标签</a:t>
            </a:r>
            <a:r>
              <a:rPr lang="en-US" altLang="zh-CN" dirty="0"/>
              <a:t>,</a:t>
            </a:r>
            <a:r>
              <a:rPr lang="zh-CN" altLang="en-US" dirty="0"/>
              <a:t>用于在页面中播放音频文件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847D7CB-292E-4544-99C3-FCE225CE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audio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27327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旧标记：</a:t>
            </a:r>
            <a:r>
              <a:rPr lang="en-US" altLang="zh-CN" dirty="0" err="1"/>
              <a:t>bgsound</a:t>
            </a:r>
            <a:r>
              <a:rPr lang="en-US" altLang="zh-CN" dirty="0"/>
              <a:t> : </a:t>
            </a:r>
            <a:r>
              <a:rPr lang="zh-CN" altLang="en-US" dirty="0"/>
              <a:t>播放背景音乐</a:t>
            </a:r>
          </a:p>
          <a:p>
            <a:r>
              <a:rPr lang="zh-CN" altLang="en-US" dirty="0"/>
              <a:t>缺点 ： 兼容性差，不可操控</a:t>
            </a:r>
            <a:endParaRPr lang="en-US" altLang="zh-CN" dirty="0"/>
          </a:p>
          <a:p>
            <a:r>
              <a:rPr lang="en-US" altLang="zh-CN" dirty="0"/>
              <a:t>[IE</a:t>
            </a:r>
            <a:r>
              <a:rPr lang="zh-CN" altLang="en-US" dirty="0"/>
              <a:t>的</a:t>
            </a:r>
            <a:r>
              <a:rPr lang="en-US" altLang="zh-CN" dirty="0"/>
              <a:t>]object </a:t>
            </a:r>
            <a:r>
              <a:rPr lang="zh-CN" altLang="en-US" dirty="0"/>
              <a:t>：引入外部内容，功能完善，可操控，可以引入多种格式。</a:t>
            </a:r>
          </a:p>
          <a:p>
            <a:r>
              <a:rPr lang="zh-CN" altLang="en-US" dirty="0"/>
              <a:t>缺点 ： 需要控件的支持，性能比较差。</a:t>
            </a:r>
          </a:p>
          <a:p>
            <a:r>
              <a:rPr lang="en-US" altLang="zh-CN" dirty="0"/>
              <a:t>[</a:t>
            </a:r>
            <a:r>
              <a:rPr lang="zh-CN" altLang="en-US" dirty="0"/>
              <a:t>网景的</a:t>
            </a:r>
            <a:r>
              <a:rPr lang="en-US" altLang="zh-CN" dirty="0"/>
              <a:t>]embed </a:t>
            </a:r>
            <a:r>
              <a:rPr lang="zh-CN" altLang="en-US" dirty="0"/>
              <a:t>：引入外部内容，功能完善，可操控，可以引入多种格式。</a:t>
            </a:r>
          </a:p>
          <a:p>
            <a:r>
              <a:rPr lang="zh-CN" altLang="en-US" dirty="0"/>
              <a:t>缺点 ： 需要控件的支持，性能比较差。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C91244B-ACEC-410C-A9C6-8FE775DD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为什么会有</a:t>
            </a:r>
            <a:r>
              <a:rPr lang="en-US" altLang="zh-CN" dirty="0"/>
              <a:t>audio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33675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&lt;audio&gt;&lt;/audio&gt;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DCFB356-14B7-4211-9F65-A32F9492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audio</a:t>
            </a:r>
            <a:r>
              <a:rPr lang="zh-CN" altLang="en-US" dirty="0"/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58322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6B6DD-52A9-4C53-9B71-1633170D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兼容性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C1A440-CAE5-4548-9FEB-44D53FAC5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47" y="3429000"/>
            <a:ext cx="7961905" cy="218095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88A6D2B-C857-4E66-9302-7A81E987AA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目前，</a:t>
            </a:r>
            <a:r>
              <a:rPr lang="en-US" altLang="zh-CN" dirty="0"/>
              <a:t>&lt;audio&gt; </a:t>
            </a:r>
            <a:r>
              <a:rPr lang="zh-CN" altLang="en-US" dirty="0"/>
              <a:t>元素支持的</a:t>
            </a:r>
            <a:r>
              <a:rPr lang="en-US" altLang="zh-CN" dirty="0"/>
              <a:t>3</a:t>
            </a:r>
            <a:r>
              <a:rPr lang="zh-CN" altLang="en-US" dirty="0"/>
              <a:t>种文件格式：</a:t>
            </a:r>
            <a:r>
              <a:rPr lang="en-US" altLang="zh-CN" dirty="0"/>
              <a:t>MP3</a:t>
            </a:r>
            <a:r>
              <a:rPr lang="zh-CN" altLang="en-US" dirty="0"/>
              <a:t>、</a:t>
            </a:r>
            <a:r>
              <a:rPr lang="en-US" altLang="zh-CN" dirty="0"/>
              <a:t>Wav</a:t>
            </a:r>
            <a:r>
              <a:rPr lang="zh-CN" altLang="en-US" dirty="0"/>
              <a:t>、</a:t>
            </a:r>
            <a:r>
              <a:rPr lang="en-US" altLang="zh-CN" dirty="0" err="1"/>
              <a:t>Ogg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浏览器支持如下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7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4BCFD-6942-4A2D-A3B0-AD8DEDF6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6AC11-C4A7-4F5D-90F9-93AE2967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load()		</a:t>
            </a:r>
            <a:r>
              <a:rPr lang="zh-CN" altLang="en-US" dirty="0"/>
              <a:t>重新加载音频</a:t>
            </a:r>
            <a:r>
              <a:rPr lang="en-US" altLang="zh-CN" dirty="0"/>
              <a:t>/</a:t>
            </a:r>
            <a:r>
              <a:rPr lang="zh-CN" altLang="en-US" dirty="0"/>
              <a:t>视频元素。</a:t>
            </a:r>
          </a:p>
          <a:p>
            <a:r>
              <a:rPr lang="en-US" altLang="zh-CN" dirty="0"/>
              <a:t>play()		</a:t>
            </a:r>
            <a:r>
              <a:rPr lang="zh-CN" altLang="en-US" dirty="0"/>
              <a:t>开始播放音频</a:t>
            </a:r>
            <a:r>
              <a:rPr lang="en-US" altLang="zh-CN" dirty="0"/>
              <a:t>/</a:t>
            </a:r>
            <a:r>
              <a:rPr lang="zh-CN" altLang="en-US" dirty="0"/>
              <a:t>视频。</a:t>
            </a:r>
          </a:p>
          <a:p>
            <a:r>
              <a:rPr lang="en-US" altLang="zh-CN" dirty="0"/>
              <a:t>pause()		</a:t>
            </a:r>
            <a:r>
              <a:rPr lang="zh-CN" altLang="en-US" dirty="0"/>
              <a:t>暂停当前播放的音频</a:t>
            </a:r>
            <a:r>
              <a:rPr lang="en-US" altLang="zh-CN" dirty="0"/>
              <a:t>/</a:t>
            </a:r>
            <a:r>
              <a:rPr lang="zh-CN" altLang="en-US" dirty="0"/>
              <a:t>视频。</a:t>
            </a:r>
          </a:p>
          <a:p>
            <a:r>
              <a:rPr lang="en-US" altLang="zh-CN" dirty="0"/>
              <a:t>duration		</a:t>
            </a:r>
            <a:r>
              <a:rPr lang="zh-CN" altLang="en-US" dirty="0"/>
              <a:t>返回当前音频</a:t>
            </a:r>
            <a:r>
              <a:rPr lang="en-US" altLang="zh-CN" dirty="0"/>
              <a:t>/</a:t>
            </a:r>
            <a:r>
              <a:rPr lang="zh-CN" altLang="en-US" dirty="0"/>
              <a:t>视频的长度（以秒计）。</a:t>
            </a:r>
          </a:p>
          <a:p>
            <a:r>
              <a:rPr lang="en-US" altLang="zh-CN" dirty="0" err="1"/>
              <a:t>currentTime</a:t>
            </a:r>
            <a:r>
              <a:rPr lang="en-US" altLang="zh-CN" dirty="0"/>
              <a:t>	</a:t>
            </a:r>
            <a:r>
              <a:rPr lang="zh-CN" altLang="en-US" dirty="0"/>
              <a:t>设置或返回音频</a:t>
            </a:r>
            <a:r>
              <a:rPr lang="en-US" altLang="zh-CN" dirty="0"/>
              <a:t>/</a:t>
            </a:r>
            <a:r>
              <a:rPr lang="zh-CN" altLang="en-US" dirty="0"/>
              <a:t>视频中的当前播放位置（以秒计）。</a:t>
            </a:r>
          </a:p>
          <a:p>
            <a:r>
              <a:rPr lang="en-US" altLang="zh-CN" dirty="0"/>
              <a:t>paused		</a:t>
            </a:r>
            <a:r>
              <a:rPr lang="zh-CN" altLang="en-US" dirty="0"/>
              <a:t>设置或返回音频</a:t>
            </a:r>
            <a:r>
              <a:rPr lang="en-US" altLang="zh-CN" dirty="0"/>
              <a:t>/</a:t>
            </a:r>
            <a:r>
              <a:rPr lang="zh-CN" altLang="en-US" dirty="0"/>
              <a:t>视频是否暂停。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http://www.runoob.com/tags/ref-av-dom.html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06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142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Audio</vt:lpstr>
      <vt:lpstr>什么是audio标签</vt:lpstr>
      <vt:lpstr>为什么会有audio标签</vt:lpstr>
      <vt:lpstr>如何使用audio标签</vt:lpstr>
      <vt:lpstr>兼容性</vt:lpstr>
      <vt:lpstr>Audio事件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耿 浩</dc:creator>
  <cp:lastModifiedBy>耿 浩</cp:lastModifiedBy>
  <cp:revision>40</cp:revision>
  <dcterms:created xsi:type="dcterms:W3CDTF">2018-05-26T00:50:28Z</dcterms:created>
  <dcterms:modified xsi:type="dcterms:W3CDTF">2018-11-29T02:14:24Z</dcterms:modified>
</cp:coreProperties>
</file>