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9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4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8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1DF0-DED8-48EF-BD1D-0D24183AE59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3894-4273-4AC8-B825-3F1B46613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6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video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新定义的标签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用于在页面中播放视频文件</a:t>
            </a:r>
          </a:p>
        </p:txBody>
      </p:sp>
    </p:spTree>
    <p:extLst>
      <p:ext uri="{BB962C8B-B14F-4D97-AF65-F5344CB8AC3E}">
        <p14:creationId xmlns:p14="http://schemas.microsoft.com/office/powerpoint/2010/main" val="30416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[IE</a:t>
            </a:r>
            <a:r>
              <a:rPr lang="zh-CN" altLang="en-US" dirty="0"/>
              <a:t>的</a:t>
            </a:r>
            <a:r>
              <a:rPr lang="en-US" altLang="zh-CN" dirty="0"/>
              <a:t>]object </a:t>
            </a:r>
            <a:r>
              <a:rPr lang="zh-CN" altLang="en-US" dirty="0"/>
              <a:t>：引入外部内容，功能完善，可操控，可以引入多种格式。</a:t>
            </a:r>
          </a:p>
          <a:p>
            <a:r>
              <a:rPr lang="zh-CN" altLang="en-US" dirty="0"/>
              <a:t>缺点 ： 需要控件的支持，性能比较差。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网景的</a:t>
            </a:r>
            <a:r>
              <a:rPr lang="en-US" altLang="zh-CN" dirty="0"/>
              <a:t>]embed </a:t>
            </a:r>
            <a:r>
              <a:rPr lang="zh-CN" altLang="en-US" dirty="0"/>
              <a:t>：引入外部内容，功能完善，可操控，可以引入多种格式。</a:t>
            </a:r>
          </a:p>
          <a:p>
            <a:r>
              <a:rPr lang="zh-CN" altLang="en-US" dirty="0"/>
              <a:t>缺点 ： 需要控件的支持，性能比较差。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="movie.mp4" &gt;&lt;/video&gt;</a:t>
            </a:r>
          </a:p>
          <a:p>
            <a:endParaRPr lang="en-US" altLang="zh-CN" dirty="0"/>
          </a:p>
          <a:p>
            <a:r>
              <a:rPr lang="en-US" altLang="zh-CN" dirty="0"/>
              <a:t>&lt;video width="320" height="240" controls&gt;</a:t>
            </a:r>
          </a:p>
          <a:p>
            <a:r>
              <a:rPr lang="en-US" altLang="zh-CN" dirty="0"/>
              <a:t>    &lt;source </a:t>
            </a:r>
            <a:r>
              <a:rPr lang="en-US" altLang="zh-CN" dirty="0" err="1"/>
              <a:t>src</a:t>
            </a:r>
            <a:r>
              <a:rPr lang="en-US" altLang="zh-CN" dirty="0"/>
              <a:t>="movie.mp4" type="video/mp4"&gt;</a:t>
            </a:r>
          </a:p>
          <a:p>
            <a:r>
              <a:rPr lang="en-US" altLang="zh-CN" dirty="0"/>
              <a:t>    &lt;source </a:t>
            </a:r>
            <a:r>
              <a:rPr lang="en-US" altLang="zh-CN" dirty="0" err="1"/>
              <a:t>src</a:t>
            </a:r>
            <a:r>
              <a:rPr lang="en-US" altLang="zh-CN" dirty="0"/>
              <a:t>="movie.ogg" type="video/</a:t>
            </a:r>
            <a:r>
              <a:rPr lang="en-US" altLang="zh-CN" dirty="0" err="1"/>
              <a:t>ogg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您的浏览器不支持 </a:t>
            </a:r>
            <a:r>
              <a:rPr lang="en-US" altLang="zh-CN" dirty="0"/>
              <a:t>video </a:t>
            </a:r>
            <a:r>
              <a:rPr lang="zh-CN" altLang="en-US" dirty="0"/>
              <a:t>标签。</a:t>
            </a:r>
          </a:p>
          <a:p>
            <a:r>
              <a:rPr lang="en-US" altLang="zh-CN" dirty="0"/>
              <a:t>&lt;/video&gt;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0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D58E-26EE-4536-AD3D-F3056CB1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DDD90-5B13-4702-A957-5D173C71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</a:t>
            </a:r>
            <a:r>
              <a:rPr lang="zh-CN" altLang="en-US" dirty="0"/>
              <a:t>对象是 </a:t>
            </a:r>
            <a:r>
              <a:rPr lang="en-US" altLang="zh-CN" dirty="0"/>
              <a:t>HTML5 </a:t>
            </a:r>
            <a:r>
              <a:rPr lang="zh-CN" altLang="en-US" dirty="0"/>
              <a:t>中新增的。表示一个 </a:t>
            </a:r>
            <a:r>
              <a:rPr lang="en-US" altLang="zh-CN" dirty="0"/>
              <a:t>HTML &lt;source&gt; </a:t>
            </a:r>
            <a:r>
              <a:rPr lang="zh-CN" altLang="en-US" dirty="0"/>
              <a:t>元素。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1B5B8-3D1C-491E-A8BF-399EBA38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47" y="3429000"/>
            <a:ext cx="7961905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A1DE-A245-4821-BCD2-748A4C1A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标签的属性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FA3920-5914-4BBF-AFCD-3DDA6093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47" y="1872722"/>
            <a:ext cx="7961905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178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Video</vt:lpstr>
      <vt:lpstr>什么是video标签</vt:lpstr>
      <vt:lpstr>为什么会有video标签</vt:lpstr>
      <vt:lpstr>语法</vt:lpstr>
      <vt:lpstr>Source 对象</vt:lpstr>
      <vt:lpstr>video标签的属性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耿 浩</dc:creator>
  <cp:lastModifiedBy>耿 浩</cp:lastModifiedBy>
  <cp:revision>53</cp:revision>
  <dcterms:created xsi:type="dcterms:W3CDTF">2018-05-26T01:53:40Z</dcterms:created>
  <dcterms:modified xsi:type="dcterms:W3CDTF">2018-11-29T02:06:06Z</dcterms:modified>
</cp:coreProperties>
</file>