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9" r:id="rId5"/>
    <p:sldId id="268" r:id="rId6"/>
    <p:sldId id="267" r:id="rId7"/>
    <p:sldId id="266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1DF0-DED8-48EF-BD1D-0D24183AE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3894-4273-4AC8-B825-3F1B466137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1DF0-DED8-48EF-BD1D-0D24183AE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3894-4273-4AC8-B825-3F1B466137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1DF0-DED8-48EF-BD1D-0D24183AE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3894-4273-4AC8-B825-3F1B466137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1DF0-DED8-48EF-BD1D-0D24183AE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3894-4273-4AC8-B825-3F1B466137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1DF0-DED8-48EF-BD1D-0D24183AE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3894-4273-4AC8-B825-3F1B466137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1DF0-DED8-48EF-BD1D-0D24183AE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3894-4273-4AC8-B825-3F1B466137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1DF0-DED8-48EF-BD1D-0D24183AE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3894-4273-4AC8-B825-3F1B466137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1DF0-DED8-48EF-BD1D-0D24183AE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3894-4273-4AC8-B825-3F1B466137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1DF0-DED8-48EF-BD1D-0D24183AE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3894-4273-4AC8-B825-3F1B466137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1DF0-DED8-48EF-BD1D-0D24183AE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3894-4273-4AC8-B825-3F1B466137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1DF0-DED8-48EF-BD1D-0D24183AE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3894-4273-4AC8-B825-3F1B466137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31DF0-DED8-48EF-BD1D-0D24183AE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53894-4273-4AC8-B825-3F1B466137B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数据存储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数据存储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早些时候</a:t>
            </a:r>
            <a:r>
              <a:rPr lang="en-US" altLang="zh-CN" dirty="0"/>
              <a:t>,</a:t>
            </a:r>
            <a:r>
              <a:rPr lang="zh-CN" altLang="en-US" dirty="0"/>
              <a:t>本地存储使用的是 </a:t>
            </a:r>
            <a:r>
              <a:rPr lang="en-US" altLang="zh-CN" dirty="0"/>
              <a:t>cookie</a:t>
            </a:r>
            <a:r>
              <a:rPr lang="zh-CN" altLang="en-US" dirty="0"/>
              <a:t>。但是</a:t>
            </a:r>
            <a:r>
              <a:rPr lang="en-US" altLang="zh-CN" dirty="0"/>
              <a:t>Web </a:t>
            </a:r>
            <a:r>
              <a:rPr lang="zh-CN" altLang="en-US" dirty="0"/>
              <a:t>存储需要更加的安全与快速</a:t>
            </a:r>
            <a:r>
              <a:rPr lang="en-US" altLang="zh-CN" dirty="0"/>
              <a:t>. </a:t>
            </a:r>
            <a:r>
              <a:rPr lang="zh-CN" altLang="en-US" dirty="0"/>
              <a:t>这些数据不会被保存在服务器上，但是这些数据只用于用户请求网站数据上</a:t>
            </a:r>
            <a:r>
              <a:rPr lang="en-US" altLang="zh-CN" dirty="0"/>
              <a:t>.</a:t>
            </a:r>
            <a:r>
              <a:rPr lang="zh-CN" altLang="en-US" dirty="0"/>
              <a:t>它也可以存储大量的数据，而不影响网站的性能</a:t>
            </a:r>
            <a:r>
              <a:rPr lang="en-US" altLang="zh-CN" dirty="0"/>
              <a:t>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6545" y="3176963"/>
            <a:ext cx="4780952" cy="3000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HTML5 Web </a:t>
            </a:r>
            <a:r>
              <a:rPr lang="zh-CN" altLang="en-US" dirty="0"/>
              <a:t>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提供了两种新的数据存储方式</a:t>
            </a:r>
            <a:endParaRPr lang="en-US" altLang="zh-CN" dirty="0"/>
          </a:p>
          <a:p>
            <a:pPr lvl="1"/>
            <a:r>
              <a:rPr lang="en-US" altLang="zh-CN" dirty="0"/>
              <a:t>--</a:t>
            </a:r>
            <a:r>
              <a:rPr lang="en-US" altLang="zh-CN" dirty="0" err="1"/>
              <a:t>localStorage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sessionStorage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err="1"/>
              <a:t>localStorage</a:t>
            </a:r>
            <a:r>
              <a:rPr lang="en-US" altLang="zh-CN" dirty="0"/>
              <a:t> - </a:t>
            </a:r>
            <a:r>
              <a:rPr lang="zh-CN" altLang="en-US" dirty="0"/>
              <a:t>用于长久保存整个网站的数据，保存的数据没有过期时间，直到手动去除。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 err="1"/>
              <a:t>sessionStorage</a:t>
            </a:r>
            <a:r>
              <a:rPr lang="en-US" altLang="zh-CN" dirty="0"/>
              <a:t> - </a:t>
            </a:r>
            <a:r>
              <a:rPr lang="zh-CN" altLang="en-US" dirty="0"/>
              <a:t>用于临时保存同一窗口</a:t>
            </a:r>
            <a:r>
              <a:rPr lang="en-US" altLang="zh-CN" dirty="0"/>
              <a:t>(</a:t>
            </a:r>
            <a:r>
              <a:rPr lang="zh-CN" altLang="en-US" dirty="0"/>
              <a:t>或标签页</a:t>
            </a:r>
            <a:r>
              <a:rPr lang="en-US" altLang="zh-CN" dirty="0"/>
              <a:t>)</a:t>
            </a:r>
            <a:r>
              <a:rPr lang="zh-CN" altLang="en-US" dirty="0"/>
              <a:t>的数据，在关闭窗口或标签页之后将会删除这些数据。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localStorage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localStorage</a:t>
            </a:r>
            <a:r>
              <a:rPr lang="en-US" altLang="zh-CN" dirty="0"/>
              <a:t> </a:t>
            </a:r>
            <a:r>
              <a:rPr lang="zh-CN" altLang="en-US" dirty="0"/>
              <a:t>属性允许在浏览器中存储 </a:t>
            </a:r>
            <a:r>
              <a:rPr lang="en-US" altLang="zh-CN" dirty="0"/>
              <a:t>key/value </a:t>
            </a:r>
            <a:r>
              <a:rPr lang="zh-CN" altLang="en-US" dirty="0"/>
              <a:t>对的数据。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 err="1"/>
              <a:t>localStorage</a:t>
            </a:r>
            <a:r>
              <a:rPr lang="en-US" altLang="zh-CN" dirty="0"/>
              <a:t> </a:t>
            </a:r>
            <a:r>
              <a:rPr lang="zh-CN" altLang="en-US" dirty="0"/>
              <a:t>用于长久保存整个网站的数据，保存的数据没有过期时间，直到手动去删除。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 err="1"/>
              <a:t>localStorage</a:t>
            </a:r>
            <a:r>
              <a:rPr lang="en-US" altLang="zh-CN" dirty="0"/>
              <a:t> </a:t>
            </a:r>
            <a:r>
              <a:rPr lang="zh-CN" altLang="en-US" dirty="0"/>
              <a:t>保存的值都是</a:t>
            </a:r>
            <a:r>
              <a:rPr lang="en-US" altLang="zh-CN" dirty="0"/>
              <a:t>string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查看是否支持</a:t>
            </a:r>
            <a:endParaRPr lang="en-US" altLang="zh-CN" dirty="0"/>
          </a:p>
          <a:p>
            <a:pPr lvl="1"/>
            <a:r>
              <a:rPr lang="en-US" altLang="zh-CN" dirty="0" err="1"/>
              <a:t>window.localStorage</a:t>
            </a:r>
            <a:endParaRPr lang="en-US" altLang="zh-CN" dirty="0"/>
          </a:p>
          <a:p>
            <a:r>
              <a:rPr lang="zh-CN" altLang="en-US" dirty="0"/>
              <a:t>保存数据</a:t>
            </a:r>
            <a:endParaRPr lang="en-US" altLang="zh-CN" dirty="0"/>
          </a:p>
          <a:p>
            <a:pPr lvl="1"/>
            <a:r>
              <a:rPr lang="en-US" altLang="zh-CN" dirty="0" err="1"/>
              <a:t>localStorage.setItem</a:t>
            </a:r>
            <a:r>
              <a:rPr lang="en-US" altLang="zh-CN" dirty="0"/>
              <a:t>("key", "value");</a:t>
            </a:r>
            <a:endParaRPr lang="en-US" altLang="zh-CN" dirty="0"/>
          </a:p>
          <a:p>
            <a:r>
              <a:rPr lang="zh-CN" altLang="en-US" dirty="0"/>
              <a:t>读取数据</a:t>
            </a:r>
            <a:endParaRPr lang="en-US" altLang="zh-CN" i="1" dirty="0"/>
          </a:p>
          <a:p>
            <a:pPr lvl="1"/>
            <a:r>
              <a:rPr lang="en-US" altLang="zh-CN" dirty="0"/>
              <a:t>var </a:t>
            </a:r>
            <a:r>
              <a:rPr lang="en-US" altLang="zh-CN" dirty="0" err="1"/>
              <a:t>lastname</a:t>
            </a:r>
            <a:r>
              <a:rPr lang="en-US" altLang="zh-CN" dirty="0"/>
              <a:t> = </a:t>
            </a:r>
            <a:r>
              <a:rPr lang="en-US" altLang="zh-CN" dirty="0" err="1"/>
              <a:t>localStorage.getItem</a:t>
            </a:r>
            <a:r>
              <a:rPr lang="en-US" altLang="zh-CN" dirty="0"/>
              <a:t>("key");</a:t>
            </a:r>
            <a:endParaRPr lang="en-US" altLang="zh-CN" dirty="0"/>
          </a:p>
          <a:p>
            <a:r>
              <a:rPr lang="zh-CN" altLang="en-US" dirty="0"/>
              <a:t>删除数据</a:t>
            </a:r>
            <a:endParaRPr lang="en-US" altLang="zh-CN" dirty="0"/>
          </a:p>
          <a:p>
            <a:pPr lvl="1"/>
            <a:r>
              <a:rPr lang="en-US" altLang="zh-CN" dirty="0" err="1"/>
              <a:t>localStorage.removeItem</a:t>
            </a:r>
            <a:r>
              <a:rPr lang="en-US" altLang="zh-CN" dirty="0"/>
              <a:t>("key");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sessionStorage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sessionStorage</a:t>
            </a:r>
            <a:r>
              <a:rPr lang="en-US" altLang="zh-CN" dirty="0"/>
              <a:t> </a:t>
            </a:r>
            <a:r>
              <a:rPr lang="zh-CN" altLang="en-US" dirty="0"/>
              <a:t>属性允许在浏览器中存储 </a:t>
            </a:r>
            <a:r>
              <a:rPr lang="en-US" altLang="zh-CN" dirty="0"/>
              <a:t>key/value </a:t>
            </a:r>
            <a:r>
              <a:rPr lang="zh-CN" altLang="en-US" dirty="0"/>
              <a:t>对的数据。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 err="1"/>
              <a:t>sessionStorage</a:t>
            </a:r>
            <a:r>
              <a:rPr lang="zh-CN" altLang="en-US" dirty="0"/>
              <a:t>用于临时保存同一窗口</a:t>
            </a:r>
            <a:r>
              <a:rPr lang="en-US" altLang="zh-CN" dirty="0"/>
              <a:t>(</a:t>
            </a:r>
            <a:r>
              <a:rPr lang="zh-CN" altLang="en-US" dirty="0"/>
              <a:t>或标签页</a:t>
            </a:r>
            <a:r>
              <a:rPr lang="en-US" altLang="zh-CN" dirty="0"/>
              <a:t>)</a:t>
            </a:r>
            <a:r>
              <a:rPr lang="zh-CN" altLang="en-US" dirty="0"/>
              <a:t>的数据，在关闭窗口或标签页之后将会删除这些数据。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sessionStorage</a:t>
            </a:r>
            <a:r>
              <a:rPr lang="en-US" altLang="zh-CN" dirty="0"/>
              <a:t> </a:t>
            </a:r>
            <a:r>
              <a:rPr lang="zh-CN" altLang="en-US" dirty="0"/>
              <a:t>保存的值都是</a:t>
            </a:r>
            <a:r>
              <a:rPr lang="en-US" altLang="zh-CN" dirty="0"/>
              <a:t>string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5994"/>
          </a:xfrm>
        </p:spPr>
        <p:txBody>
          <a:bodyPr/>
          <a:lstStyle/>
          <a:p>
            <a:r>
              <a:rPr lang="zh-CN" altLang="en-US" dirty="0"/>
              <a:t>查看是否支持</a:t>
            </a:r>
            <a:endParaRPr lang="en-US" altLang="zh-CN" dirty="0"/>
          </a:p>
          <a:p>
            <a:pPr lvl="1"/>
            <a:r>
              <a:rPr lang="en-US" altLang="zh-CN" dirty="0"/>
              <a:t>window. </a:t>
            </a:r>
            <a:r>
              <a:rPr lang="en-US" altLang="zh-CN" dirty="0" err="1"/>
              <a:t>sessionStorage</a:t>
            </a:r>
            <a:endParaRPr lang="en-US" altLang="zh-CN" dirty="0"/>
          </a:p>
          <a:p>
            <a:r>
              <a:rPr lang="zh-CN" altLang="en-US" dirty="0"/>
              <a:t>保存数据</a:t>
            </a:r>
            <a:endParaRPr lang="en-US" altLang="zh-CN" dirty="0"/>
          </a:p>
          <a:p>
            <a:pPr lvl="1"/>
            <a:r>
              <a:rPr lang="en-US" altLang="zh-CN" dirty="0" err="1"/>
              <a:t>sessionStorage.setItem</a:t>
            </a:r>
            <a:r>
              <a:rPr lang="en-US" altLang="zh-CN" dirty="0"/>
              <a:t>("key", "value");</a:t>
            </a:r>
            <a:endParaRPr lang="en-US" altLang="zh-CN" dirty="0"/>
          </a:p>
          <a:p>
            <a:r>
              <a:rPr lang="zh-CN" altLang="en-US" dirty="0"/>
              <a:t>读取数据</a:t>
            </a:r>
            <a:endParaRPr lang="en-US" altLang="zh-CN" dirty="0"/>
          </a:p>
          <a:p>
            <a:pPr lvl="1"/>
            <a:r>
              <a:rPr lang="en-US" altLang="zh-CN" dirty="0"/>
              <a:t>var </a:t>
            </a:r>
            <a:r>
              <a:rPr lang="en-US" altLang="zh-CN" dirty="0" err="1"/>
              <a:t>lastname</a:t>
            </a:r>
            <a:r>
              <a:rPr lang="en-US" altLang="zh-CN" dirty="0"/>
              <a:t> = </a:t>
            </a:r>
            <a:r>
              <a:rPr lang="en-US" altLang="zh-CN" dirty="0" err="1"/>
              <a:t>sessionStorage.getItem</a:t>
            </a:r>
            <a:r>
              <a:rPr lang="en-US" altLang="zh-CN" dirty="0"/>
              <a:t>("key");</a:t>
            </a:r>
            <a:endParaRPr lang="en-US" altLang="zh-CN" dirty="0"/>
          </a:p>
          <a:p>
            <a:r>
              <a:rPr lang="zh-CN" altLang="en-US" dirty="0"/>
              <a:t>删除数据</a:t>
            </a:r>
            <a:endParaRPr lang="en-US" altLang="zh-CN" dirty="0"/>
          </a:p>
          <a:p>
            <a:pPr lvl="1"/>
            <a:r>
              <a:rPr lang="en-US" altLang="zh-CN" dirty="0" err="1"/>
              <a:t>sessionStorage.removeItem</a:t>
            </a:r>
            <a:r>
              <a:rPr lang="en-US" altLang="zh-CN" dirty="0"/>
              <a:t>("key");</a:t>
            </a:r>
            <a:endParaRPr lang="en-US" altLang="zh-CN" dirty="0"/>
          </a:p>
          <a:p>
            <a:r>
              <a:rPr lang="zh-CN" altLang="en-US" dirty="0"/>
              <a:t>清除数据</a:t>
            </a:r>
            <a:endParaRPr lang="en-US" altLang="zh-CN" dirty="0"/>
          </a:p>
          <a:p>
            <a:pPr lvl="1"/>
            <a:r>
              <a:rPr lang="en-US" altLang="zh-CN" dirty="0" err="1"/>
              <a:t>sessionStorage.clear</a:t>
            </a:r>
            <a:r>
              <a:rPr lang="en-US" altLang="zh-CN" dirty="0"/>
              <a:t>();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875</Words>
  <Application>WPS 演示</Application>
  <PresentationFormat>宽屏</PresentationFormat>
  <Paragraphs>60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等线</vt:lpstr>
      <vt:lpstr>Arial Unicode MS</vt:lpstr>
      <vt:lpstr>等线 Light</vt:lpstr>
      <vt:lpstr>Calibri</vt:lpstr>
      <vt:lpstr>Office 主题​​</vt:lpstr>
      <vt:lpstr>数据存储</vt:lpstr>
      <vt:lpstr>Web数据存储</vt:lpstr>
      <vt:lpstr>HTML5 Web 存储</vt:lpstr>
      <vt:lpstr>localStorage </vt:lpstr>
      <vt:lpstr>语法</vt:lpstr>
      <vt:lpstr>sessionStorage </vt:lpstr>
      <vt:lpstr>语法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</dc:title>
  <dc:creator>耿 浩</dc:creator>
  <cp:lastModifiedBy>Administrator</cp:lastModifiedBy>
  <cp:revision>85</cp:revision>
  <dcterms:created xsi:type="dcterms:W3CDTF">2018-05-26T01:53:00Z</dcterms:created>
  <dcterms:modified xsi:type="dcterms:W3CDTF">2018-11-29T12:16:41Z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2052-11.1.0.7989</vt:lpwstr>
  </property>
</Properties>
</file>