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1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9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3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8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8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6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9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1441-6B61-419F-8161-10E330992CB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9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地理定位</a:t>
            </a:r>
          </a:p>
        </p:txBody>
      </p:sp>
    </p:spTree>
    <p:extLst>
      <p:ext uri="{BB962C8B-B14F-4D97-AF65-F5344CB8AC3E}">
        <p14:creationId xmlns:p14="http://schemas.microsoft.com/office/powerpoint/2010/main" val="33566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 Geolocation API </a:t>
            </a:r>
            <a:r>
              <a:rPr lang="zh-CN" altLang="en-US" dirty="0"/>
              <a:t>用于获得用户的地理位置。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鉴于该特性可能侵犯用户的隐私，除非用户同意，否则用户位置信息是不可用的。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847D7CB-292E-4544-99C3-FCE225CE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地理定位</a:t>
            </a:r>
          </a:p>
        </p:txBody>
      </p:sp>
    </p:spTree>
    <p:extLst>
      <p:ext uri="{BB962C8B-B14F-4D97-AF65-F5344CB8AC3E}">
        <p14:creationId xmlns:p14="http://schemas.microsoft.com/office/powerpoint/2010/main" val="27327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A7ECB-3FA9-4AB4-B3D7-5642ADA2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DBB2B-5B72-48F4-B1D0-C04769D5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Internet Explorer 9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 </a:t>
            </a:r>
            <a:r>
              <a:rPr lang="zh-CN" altLang="en-US" dirty="0"/>
              <a:t>以及 </a:t>
            </a:r>
            <a:r>
              <a:rPr lang="en-US" altLang="zh-CN" dirty="0"/>
              <a:t>Opera </a:t>
            </a:r>
            <a:r>
              <a:rPr lang="zh-CN" altLang="en-US" dirty="0"/>
              <a:t>支持地理定位。</a:t>
            </a:r>
          </a:p>
          <a:p>
            <a:endParaRPr lang="zh-CN" altLang="en-US" dirty="0"/>
          </a:p>
          <a:p>
            <a:r>
              <a:rPr lang="zh-CN" altLang="en-US" dirty="0"/>
              <a:t>注释：对于拥有 </a:t>
            </a:r>
            <a:r>
              <a:rPr lang="en-US" altLang="zh-CN" dirty="0"/>
              <a:t>GPS </a:t>
            </a:r>
            <a:r>
              <a:rPr lang="zh-CN" altLang="en-US" dirty="0"/>
              <a:t>的设备，比如 </a:t>
            </a:r>
            <a:r>
              <a:rPr lang="en-US" altLang="zh-CN" dirty="0"/>
              <a:t>iPhone</a:t>
            </a:r>
            <a:r>
              <a:rPr lang="zh-CN" altLang="en-US" dirty="0"/>
              <a:t>，地理定位更加精确。</a:t>
            </a:r>
          </a:p>
        </p:txBody>
      </p:sp>
    </p:spTree>
    <p:extLst>
      <p:ext uri="{BB962C8B-B14F-4D97-AF65-F5344CB8AC3E}">
        <p14:creationId xmlns:p14="http://schemas.microsoft.com/office/powerpoint/2010/main" val="12500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60DC3-F9E0-46DD-99EF-1ECA80B7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getCurrentPosition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833AC-1518-4C50-9861-705589F6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getCurrentPosition</a:t>
            </a:r>
            <a:r>
              <a:rPr lang="en-US" altLang="zh-CN" dirty="0"/>
              <a:t>() </a:t>
            </a:r>
            <a:r>
              <a:rPr lang="zh-CN" altLang="en-US" dirty="0"/>
              <a:t>方法来获得用户的位置。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AA4C67-96B6-471F-8C97-1EF4AD16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46" y="2645755"/>
            <a:ext cx="5715907" cy="366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1539-5E83-4E81-9FBA-6C7A4F60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处理错误和拒绝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15C65-5C97-43B0-B130-0136A698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getCurrentPosition</a:t>
            </a:r>
            <a:r>
              <a:rPr lang="en-US" altLang="zh-CN" dirty="0"/>
              <a:t>() </a:t>
            </a:r>
            <a:r>
              <a:rPr lang="zh-CN" altLang="en-US" dirty="0"/>
              <a:t>方法的第二个参数用于处理错误。它规定当获取用户位置失败时运行的函数：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D9D4AE-9BD1-4858-96FE-3F4C3D9C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87" y="2839523"/>
            <a:ext cx="4574626" cy="37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2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A4323-479B-44CB-B787-D1CB7302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处理错误和拒绝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7DBCC-8BC1-4ECB-9FD0-34C9E12D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err="1"/>
              <a:t>getCurrentPosition</a:t>
            </a:r>
            <a:r>
              <a:rPr lang="en-US" altLang="zh-CN" dirty="0"/>
              <a:t>() </a:t>
            </a:r>
            <a:r>
              <a:rPr lang="zh-CN" altLang="en-US" dirty="0"/>
              <a:t>方法的第二个参数用于处理错误。它规定当获取用户位置失败时运行的函数：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错误代码：</a:t>
            </a:r>
            <a:endParaRPr lang="en-US" altLang="zh-CN" dirty="0"/>
          </a:p>
          <a:p>
            <a:pPr lvl="1" latinLnBrk="1"/>
            <a:r>
              <a:rPr lang="en-US" altLang="zh-CN" dirty="0"/>
              <a:t>Permission denied - </a:t>
            </a:r>
            <a:r>
              <a:rPr lang="zh-CN" altLang="en-US" dirty="0"/>
              <a:t>用户不允许地理定位</a:t>
            </a:r>
          </a:p>
          <a:p>
            <a:pPr lvl="1" latinLnBrk="1"/>
            <a:r>
              <a:rPr lang="en-US" altLang="zh-CN" dirty="0"/>
              <a:t>Position unavailable - </a:t>
            </a:r>
            <a:r>
              <a:rPr lang="zh-CN" altLang="en-US" dirty="0"/>
              <a:t>无法获取当前位置</a:t>
            </a:r>
          </a:p>
          <a:p>
            <a:pPr lvl="1" latinLnBrk="1"/>
            <a:r>
              <a:rPr lang="en-US" altLang="zh-CN" dirty="0"/>
              <a:t>Timeout - </a:t>
            </a:r>
            <a:r>
              <a:rPr lang="zh-CN" altLang="en-US" dirty="0"/>
              <a:t>操作超时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34CC-0B8F-4FD5-9F8A-294D3BE8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getCurrentPosition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4CF3-98FB-48D7-96CE-DACADC59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如果地理位置请求成功，则 </a:t>
            </a:r>
            <a:r>
              <a:rPr lang="en-US" altLang="zh-CN" dirty="0" err="1"/>
              <a:t>getCurrentPosition</a:t>
            </a:r>
            <a:r>
              <a:rPr lang="en-US" altLang="zh-CN" dirty="0"/>
              <a:t>() </a:t>
            </a:r>
            <a:r>
              <a:rPr lang="zh-CN" altLang="en-US" dirty="0"/>
              <a:t>方法返回对象。始终会返回 </a:t>
            </a:r>
            <a:r>
              <a:rPr lang="en-US" altLang="zh-CN" dirty="0"/>
              <a:t>latitude</a:t>
            </a:r>
            <a:r>
              <a:rPr lang="zh-CN" altLang="en-US" dirty="0"/>
              <a:t>、</a:t>
            </a:r>
            <a:r>
              <a:rPr lang="en-US" altLang="zh-CN" dirty="0"/>
              <a:t>longitude </a:t>
            </a:r>
            <a:r>
              <a:rPr lang="zh-CN" altLang="en-US" dirty="0"/>
              <a:t>以及 </a:t>
            </a:r>
            <a:r>
              <a:rPr lang="en-US" altLang="zh-CN" dirty="0"/>
              <a:t>accuracy </a:t>
            </a:r>
            <a:r>
              <a:rPr lang="zh-CN" altLang="en-US" dirty="0"/>
              <a:t>属性。如果可用，则会返回其他下面的属性。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5D7F29-4C30-48E3-928A-16265109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3" y="3429000"/>
            <a:ext cx="7933333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5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189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地理定位</vt:lpstr>
      <vt:lpstr>地理定位</vt:lpstr>
      <vt:lpstr>浏览器支持</vt:lpstr>
      <vt:lpstr>getCurrentPosition()</vt:lpstr>
      <vt:lpstr>处理错误和拒绝</vt:lpstr>
      <vt:lpstr>处理错误和拒绝</vt:lpstr>
      <vt:lpstr>getCurrentPosition()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耿 浩</dc:creator>
  <cp:lastModifiedBy>浩 耿</cp:lastModifiedBy>
  <cp:revision>64</cp:revision>
  <dcterms:created xsi:type="dcterms:W3CDTF">2018-05-26T00:50:28Z</dcterms:created>
  <dcterms:modified xsi:type="dcterms:W3CDTF">2018-12-03T05:12:09Z</dcterms:modified>
</cp:coreProperties>
</file>