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1441-6B61-419F-8161-10E330992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8A53-ED03-4A53-97A7-2A8FDA3F4C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less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在编写部分</a:t>
            </a:r>
            <a:r>
              <a:rPr lang="en-US" altLang="zh-CN" dirty="0" err="1"/>
              <a:t>css</a:t>
            </a:r>
            <a:r>
              <a:rPr lang="zh-CN" altLang="en-US" dirty="0"/>
              <a:t>代码时</a:t>
            </a:r>
            <a:r>
              <a:rPr lang="en-US" altLang="zh-CN" dirty="0"/>
              <a:t>,</a:t>
            </a:r>
            <a:r>
              <a:rPr lang="zh-CN" altLang="en-US" dirty="0"/>
              <a:t>可能会出现相同属性多次使用的情况</a:t>
            </a:r>
            <a:r>
              <a:rPr lang="en-US" altLang="zh-CN" dirty="0"/>
              <a:t>,</a:t>
            </a:r>
            <a:r>
              <a:rPr lang="zh-CN" altLang="en-US" dirty="0"/>
              <a:t>如图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在上面的两个样式中都使用了</a:t>
            </a:r>
            <a:r>
              <a:rPr lang="en-US" altLang="zh-CN" dirty="0"/>
              <a:t>border</a:t>
            </a:r>
            <a:r>
              <a:rPr lang="zh-CN" altLang="en-US" dirty="0"/>
              <a:t>这个属性</a:t>
            </a:r>
            <a:r>
              <a:rPr lang="en-US" altLang="zh-CN" dirty="0"/>
              <a:t>,</a:t>
            </a:r>
            <a:r>
              <a:rPr lang="zh-CN" altLang="en-US" dirty="0"/>
              <a:t>并且内容完全相同；在传统 </a:t>
            </a:r>
            <a:r>
              <a:rPr lang="en-US" altLang="zh-CN" dirty="0"/>
              <a:t>CSS </a:t>
            </a:r>
            <a:r>
              <a:rPr lang="zh-CN" altLang="en-US" dirty="0"/>
              <a:t>写法中只能这样一遍又一遍的去书写重复的内容，在 </a:t>
            </a:r>
            <a:r>
              <a:rPr lang="en-US" altLang="zh-CN" dirty="0"/>
              <a:t>Less </a:t>
            </a:r>
            <a:r>
              <a:rPr lang="zh-CN" altLang="en-US" dirty="0"/>
              <a:t>中通过将公共属性抽取出来作为一个公共类的方式规避这一点。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5524" y="2324238"/>
            <a:ext cx="2980952" cy="2209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449" y="1699783"/>
            <a:ext cx="3460746" cy="3609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48" y="1951531"/>
            <a:ext cx="3377070" cy="2954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507" y="2285309"/>
            <a:ext cx="2914286" cy="36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81" y="2668904"/>
            <a:ext cx="3474087" cy="2184875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838200" y="292963"/>
            <a:ext cx="10515600" cy="58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如果在编译时在类名在定义的时候加上小括弧 </a:t>
            </a:r>
            <a:r>
              <a:rPr lang="en-US" altLang="zh-CN" dirty="0"/>
              <a:t>()</a:t>
            </a:r>
            <a:r>
              <a:rPr lang="zh-CN" altLang="en-US" dirty="0"/>
              <a:t>，那么在转译成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文件时就不会出现</a:t>
            </a:r>
            <a:r>
              <a:rPr lang="en-US" altLang="zh-CN" dirty="0"/>
              <a:t>(</a:t>
            </a:r>
            <a:r>
              <a:rPr lang="zh-CN" altLang="en-US" dirty="0"/>
              <a:t>不影响功能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混合也是减少代码书写量的一个方法；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混合的类名在定义的时候加上小括弧 </a:t>
            </a:r>
            <a:r>
              <a:rPr lang="en-US" altLang="zh-CN" dirty="0"/>
              <a:t>()</a:t>
            </a:r>
            <a:r>
              <a:rPr lang="zh-CN" altLang="en-US" dirty="0"/>
              <a:t>，那么在转译成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文件时就不会出现；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混合的类名在被调用的时候加上小括弧 </a:t>
            </a:r>
            <a:r>
              <a:rPr lang="en-US" altLang="zh-CN" dirty="0"/>
              <a:t>()</a:t>
            </a:r>
            <a:r>
              <a:rPr lang="zh-CN" altLang="en-US" dirty="0"/>
              <a:t>和不加上小括弧 </a:t>
            </a:r>
            <a:r>
              <a:rPr lang="en-US" altLang="zh-CN" dirty="0"/>
              <a:t>()</a:t>
            </a:r>
            <a:r>
              <a:rPr lang="zh-CN" altLang="en-US" dirty="0"/>
              <a:t>是一样的效果，看个人习惯，如：第三行和第八行转译成 </a:t>
            </a:r>
            <a:r>
              <a:rPr lang="en-US" altLang="zh-CN" dirty="0" err="1"/>
              <a:t>css</a:t>
            </a:r>
            <a:r>
              <a:rPr lang="en-US" altLang="zh-CN" dirty="0"/>
              <a:t> </a:t>
            </a:r>
            <a:r>
              <a:rPr lang="zh-CN" altLang="en-US" dirty="0"/>
              <a:t>是一样的。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less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我们可以通过编写一个</a:t>
            </a:r>
            <a:r>
              <a:rPr lang="en-US" altLang="zh-CN" dirty="0" err="1"/>
              <a:t>css</a:t>
            </a:r>
            <a:r>
              <a:rPr lang="zh-CN" altLang="en-US" dirty="0"/>
              <a:t>类的方法</a:t>
            </a:r>
            <a:r>
              <a:rPr lang="en-US" altLang="zh-CN" dirty="0"/>
              <a:t>,</a:t>
            </a:r>
            <a:r>
              <a:rPr lang="zh-CN" altLang="en-US" dirty="0"/>
              <a:t>将值通过参数的形式进行传参</a:t>
            </a:r>
            <a:r>
              <a:rPr lang="en-US" altLang="zh-CN" dirty="0"/>
              <a:t>,</a:t>
            </a:r>
            <a:r>
              <a:rPr lang="zh-CN" altLang="en-US" dirty="0"/>
              <a:t>然后只调用方法和实参</a:t>
            </a:r>
            <a:r>
              <a:rPr lang="en-US" altLang="zh-CN" dirty="0"/>
              <a:t>,</a:t>
            </a:r>
            <a:r>
              <a:rPr lang="zh-CN" altLang="en-US" dirty="0"/>
              <a:t>就可以完成</a:t>
            </a:r>
            <a:r>
              <a:rPr lang="en-US" altLang="zh-CN" dirty="0" err="1"/>
              <a:t>css</a:t>
            </a:r>
            <a:r>
              <a:rPr lang="zh-CN" altLang="en-US" dirty="0"/>
              <a:t>的设置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zh-CN" altLang="en-US" dirty="0"/>
              <a:t>方法名</a:t>
            </a:r>
            <a:r>
              <a:rPr lang="en-US" altLang="zh-CN" dirty="0"/>
              <a:t>(</a:t>
            </a:r>
            <a:r>
              <a:rPr lang="zh-CN" altLang="en-US" dirty="0"/>
              <a:t>形参</a:t>
            </a:r>
            <a:r>
              <a:rPr lang="en-US" altLang="zh-CN" dirty="0"/>
              <a:t>){</a:t>
            </a:r>
            <a:r>
              <a:rPr lang="zh-CN" altLang="en-US" dirty="0"/>
              <a:t>定义</a:t>
            </a:r>
            <a:r>
              <a:rPr lang="en-US" altLang="zh-CN" dirty="0" err="1"/>
              <a:t>css</a:t>
            </a:r>
            <a:r>
              <a:rPr lang="zh-CN" altLang="en-US" dirty="0"/>
              <a:t>属性</a:t>
            </a:r>
            <a:r>
              <a:rPr lang="en-US" altLang="zh-CN" dirty="0"/>
              <a:t>}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.background(@color){background: @color;}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0182" y="2289677"/>
            <a:ext cx="4063973" cy="2278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05" y="1766657"/>
            <a:ext cx="4646815" cy="37032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父子元素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less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可以通过嵌套调用的方式</a:t>
            </a:r>
            <a:r>
              <a:rPr lang="en-US" altLang="zh-CN" dirty="0"/>
              <a:t>,</a:t>
            </a:r>
            <a:r>
              <a:rPr lang="zh-CN" altLang="en-US" dirty="0"/>
              <a:t>来完成父子元素的样式定义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595" y="3260030"/>
            <a:ext cx="3652999" cy="2634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95" y="3061230"/>
            <a:ext cx="4282518" cy="30323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less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可以通过</a:t>
            </a:r>
            <a:r>
              <a:rPr lang="en-US" altLang="zh-CN" dirty="0"/>
              <a:t>@import</a:t>
            </a:r>
            <a:r>
              <a:rPr lang="zh-CN" altLang="en-US" dirty="0"/>
              <a:t>关键词直接将一个</a:t>
            </a:r>
            <a:r>
              <a:rPr lang="en-US" altLang="zh-CN" dirty="0"/>
              <a:t>less</a:t>
            </a:r>
            <a:r>
              <a:rPr lang="zh-CN" altLang="en-US" dirty="0"/>
              <a:t>文件全部引入到另一个文件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编译的时候只需要编译一个文件</a:t>
            </a:r>
            <a:r>
              <a:rPr lang="en-US" altLang="zh-CN" dirty="0"/>
              <a:t>,</a:t>
            </a:r>
            <a:r>
              <a:rPr lang="zh-CN" altLang="en-US" dirty="0"/>
              <a:t>即可将全部的</a:t>
            </a:r>
            <a:r>
              <a:rPr lang="en-US" altLang="zh-CN" dirty="0" err="1"/>
              <a:t>css</a:t>
            </a:r>
            <a:r>
              <a:rPr lang="zh-CN" altLang="en-US" dirty="0"/>
              <a:t>样式完成编译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697"/>
            <a:ext cx="11164410" cy="593726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定义要引入的</a:t>
            </a:r>
            <a:r>
              <a:rPr lang="en-US" altLang="zh-CN" dirty="0"/>
              <a:t>less		2.</a:t>
            </a:r>
            <a:r>
              <a:rPr lang="zh-CN" altLang="en-US" dirty="0"/>
              <a:t>定义要编译的</a:t>
            </a:r>
            <a:r>
              <a:rPr lang="en-US" altLang="zh-CN" dirty="0"/>
              <a:t>less		3.</a:t>
            </a:r>
            <a:r>
              <a:rPr lang="zh-CN" altLang="en-US" dirty="0"/>
              <a:t>进行编译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479" y="914400"/>
            <a:ext cx="3838095" cy="3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23" y="2417493"/>
            <a:ext cx="3628571" cy="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328" y="2573623"/>
            <a:ext cx="2171429" cy="209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 </a:t>
            </a:r>
            <a:r>
              <a:rPr lang="zh-CN" altLang="en-US" dirty="0"/>
              <a:t>是一门 </a:t>
            </a:r>
            <a:r>
              <a:rPr lang="en-US" altLang="zh-CN" dirty="0"/>
              <a:t>CSS </a:t>
            </a:r>
            <a:r>
              <a:rPr lang="zh-CN" altLang="en-US" dirty="0"/>
              <a:t>预处理语言，它扩展了 </a:t>
            </a:r>
            <a:r>
              <a:rPr lang="en-US" altLang="zh-CN" dirty="0"/>
              <a:t>CSS </a:t>
            </a:r>
            <a:r>
              <a:rPr lang="zh-CN" altLang="en-US" dirty="0"/>
              <a:t>语言，增加了变量、</a:t>
            </a:r>
            <a:r>
              <a:rPr lang="en-US" altLang="zh-CN" dirty="0" err="1"/>
              <a:t>Mixin</a:t>
            </a:r>
            <a:r>
              <a:rPr lang="zh-CN" altLang="en-US" dirty="0"/>
              <a:t>、函数等特性，使 </a:t>
            </a:r>
            <a:r>
              <a:rPr lang="en-US" altLang="zh-CN" dirty="0"/>
              <a:t>CSS </a:t>
            </a:r>
            <a:r>
              <a:rPr lang="zh-CN" altLang="en-US" dirty="0"/>
              <a:t>更易维护和扩展。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Less </a:t>
            </a:r>
            <a:r>
              <a:rPr lang="zh-CN" altLang="en-US" dirty="0"/>
              <a:t>可以运行在 </a:t>
            </a:r>
            <a:r>
              <a:rPr lang="en-US" altLang="zh-CN" dirty="0"/>
              <a:t>Node </a:t>
            </a:r>
            <a:r>
              <a:rPr lang="zh-CN" altLang="en-US" dirty="0"/>
              <a:t>或浏览器端。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如何引入</a:t>
            </a:r>
            <a:r>
              <a:rPr lang="en-US" altLang="zh-CN" dirty="0"/>
              <a:t>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less</a:t>
            </a:r>
            <a:r>
              <a:rPr lang="zh-CN" altLang="en-US" dirty="0"/>
              <a:t>有以下三种方式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直接引入 </a:t>
            </a:r>
            <a:r>
              <a:rPr lang="en-US" altLang="zh-CN" dirty="0"/>
              <a:t>Less.js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CDN</a:t>
            </a:r>
            <a:r>
              <a:rPr lang="zh-CN" altLang="en-US" dirty="0"/>
              <a:t>在线引入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在命令行 使用</a:t>
            </a:r>
            <a:r>
              <a:rPr lang="en-US" altLang="zh-CN" dirty="0" err="1"/>
              <a:t>npm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2"/>
            <a:r>
              <a:rPr lang="en-US" altLang="zh-CN" dirty="0" err="1"/>
              <a:t>npm</a:t>
            </a:r>
            <a:r>
              <a:rPr lang="en-US" altLang="zh-CN" dirty="0"/>
              <a:t> install less -g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less(less</a:t>
            </a:r>
            <a:r>
              <a:rPr lang="zh-CN" altLang="en-US" dirty="0"/>
              <a:t>优势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混合嵌套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父子元素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import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在页面内引入</a:t>
            </a:r>
            <a:r>
              <a:rPr lang="en-US" altLang="zh-CN" dirty="0"/>
              <a:t>mian.css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less</a:t>
            </a:r>
            <a:r>
              <a:rPr lang="zh-CN" altLang="en-US" dirty="0"/>
              <a:t>页面</a:t>
            </a:r>
            <a:r>
              <a:rPr lang="en-US" altLang="zh-CN" dirty="0"/>
              <a:t>,</a:t>
            </a:r>
            <a:r>
              <a:rPr lang="zh-CN" altLang="en-US" dirty="0"/>
              <a:t>并编写</a:t>
            </a:r>
            <a:r>
              <a:rPr lang="en-US" altLang="zh-CN" dirty="0"/>
              <a:t>less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运行指令</a:t>
            </a:r>
            <a:r>
              <a:rPr lang="en-US" altLang="zh-CN" dirty="0" err="1"/>
              <a:t>lessc</a:t>
            </a:r>
            <a:r>
              <a:rPr lang="en-US" altLang="zh-CN" dirty="0"/>
              <a:t> </a:t>
            </a:r>
            <a:r>
              <a:rPr lang="en-US" altLang="zh-CN" dirty="0" err="1"/>
              <a:t>main.less</a:t>
            </a:r>
            <a:r>
              <a:rPr lang="en-US" altLang="zh-CN" dirty="0"/>
              <a:t> &gt; main.css,</a:t>
            </a:r>
            <a:r>
              <a:rPr lang="zh-CN" altLang="en-US" dirty="0"/>
              <a:t>生成对应的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html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905" y="2181381"/>
            <a:ext cx="6276190" cy="249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less</a:t>
            </a:r>
            <a:r>
              <a:rPr lang="zh-CN" altLang="en-US" dirty="0"/>
              <a:t>页面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3263" y="1905931"/>
            <a:ext cx="3705474" cy="30461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在命令控制行中通过运行指令</a:t>
            </a:r>
            <a:r>
              <a:rPr lang="en-US" altLang="zh-CN" dirty="0" err="1"/>
              <a:t>lessc</a:t>
            </a:r>
            <a:r>
              <a:rPr lang="en-US" altLang="zh-CN" dirty="0"/>
              <a:t> </a:t>
            </a:r>
            <a:r>
              <a:rPr lang="en-US" altLang="zh-CN" dirty="0" err="1"/>
              <a:t>main.less</a:t>
            </a:r>
            <a:r>
              <a:rPr lang="en-US" altLang="zh-CN" dirty="0"/>
              <a:t> &gt; main.css,</a:t>
            </a:r>
            <a:r>
              <a:rPr lang="zh-CN" altLang="en-US" dirty="0"/>
              <a:t>生成对应的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可以通过指令</a:t>
            </a:r>
            <a:r>
              <a:rPr lang="en-US" altLang="zh-CN" dirty="0" err="1"/>
              <a:t>lessc</a:t>
            </a:r>
            <a:r>
              <a:rPr lang="en-US" altLang="zh-CN" dirty="0"/>
              <a:t> </a:t>
            </a:r>
            <a:r>
              <a:rPr lang="en-US" altLang="zh-CN" dirty="0" err="1"/>
              <a:t>main.less</a:t>
            </a:r>
            <a:r>
              <a:rPr lang="zh-CN" altLang="en-US" dirty="0"/>
              <a:t>来预先查看编译后的</a:t>
            </a:r>
            <a:r>
              <a:rPr lang="en-US" altLang="zh-CN" dirty="0" err="1"/>
              <a:t>css</a:t>
            </a:r>
            <a:r>
              <a:rPr lang="zh-CN" altLang="en-US" dirty="0"/>
              <a:t>代码样式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129" y="4001294"/>
            <a:ext cx="7597742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@</a:t>
            </a:r>
            <a:r>
              <a:rPr lang="zh-CN" altLang="en-US" dirty="0"/>
              <a:t>变量名的方式来进行变量的定义</a:t>
            </a:r>
            <a:r>
              <a:rPr lang="en-US" altLang="zh-CN" dirty="0"/>
              <a:t>(@</a:t>
            </a:r>
            <a:r>
              <a:rPr lang="zh-CN" altLang="en-US" dirty="0"/>
              <a:t>等同于</a:t>
            </a:r>
            <a:r>
              <a:rPr lang="en-US" altLang="zh-CN" dirty="0"/>
              <a:t>var),</a:t>
            </a:r>
            <a:r>
              <a:rPr lang="zh-CN" altLang="en-US" dirty="0"/>
              <a:t>之后通过调用变量名来进行赋值</a:t>
            </a:r>
            <a:r>
              <a:rPr lang="en-US" altLang="zh-CN" dirty="0"/>
              <a:t>,</a:t>
            </a:r>
            <a:r>
              <a:rPr lang="zh-CN" altLang="en-US" dirty="0"/>
              <a:t>这样可以极大的重复代码</a:t>
            </a:r>
            <a:r>
              <a:rPr lang="en-US" altLang="zh-CN" dirty="0"/>
              <a:t>,</a:t>
            </a:r>
            <a:r>
              <a:rPr lang="zh-CN" altLang="en-US" dirty="0"/>
              <a:t>对于性能优化也有很好的提升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宽屏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less</vt:lpstr>
      <vt:lpstr>什么是less</vt:lpstr>
      <vt:lpstr>如何引入less</vt:lpstr>
      <vt:lpstr>为什么使用less(less优势)</vt:lpstr>
      <vt:lpstr>如何使用less</vt:lpstr>
      <vt:lpstr>编写html页面</vt:lpstr>
      <vt:lpstr>编写less页面</vt:lpstr>
      <vt:lpstr>进行编译</vt:lpstr>
      <vt:lpstr>变量</vt:lpstr>
      <vt:lpstr>混合嵌套</vt:lpstr>
      <vt:lpstr>PowerPoint 演示文稿</vt:lpstr>
      <vt:lpstr>PowerPoint 演示文稿</vt:lpstr>
      <vt:lpstr>总结</vt:lpstr>
      <vt:lpstr>Function</vt:lpstr>
      <vt:lpstr>PowerPoint 演示文稿</vt:lpstr>
      <vt:lpstr>父子元素</vt:lpstr>
      <vt:lpstr>import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</dc:title>
  <dc:creator>耿 浩</dc:creator>
  <cp:lastModifiedBy>Administrator</cp:lastModifiedBy>
  <cp:revision>130</cp:revision>
  <dcterms:created xsi:type="dcterms:W3CDTF">2018-05-26T00:50:00Z</dcterms:created>
  <dcterms:modified xsi:type="dcterms:W3CDTF">2018-12-30T00:16:35Z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