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选择器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:only-of-type   </a:t>
            </a:r>
            <a:r>
              <a:rPr lang="en-US" altLang="zh-CN" sz="2000" dirty="0"/>
              <a:t>选择每个p元素是其父级的唯一p元素</a:t>
            </a:r>
            <a:endParaRPr lang="en-US" altLang="zh-CN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:only-of-type</a:t>
            </a:r>
            <a:r>
              <a:rPr lang="zh-CN" altLang="en-US" dirty="0"/>
              <a:t>选择器匹配属于同类型中唯一同级元素。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匹配属于同类型中唯一同级元素的</a:t>
            </a:r>
            <a:r>
              <a:rPr lang="en-US" altLang="zh-CN" dirty="0"/>
              <a:t>p</a:t>
            </a:r>
            <a:r>
              <a:rPr lang="zh-CN" altLang="en-US" dirty="0"/>
              <a:t>元素的背景颜色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9773" y="2584049"/>
            <a:ext cx="3792453" cy="16899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:only-child   </a:t>
            </a:r>
            <a:r>
              <a:rPr lang="en-US" altLang="zh-CN" sz="2400" dirty="0"/>
              <a:t>选择每个p元素是其父级的唯一子元素</a:t>
            </a:r>
            <a:endParaRPr lang="en-US" altLang="zh-CN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:only-child</a:t>
            </a:r>
            <a:r>
              <a:rPr lang="zh-CN" altLang="en-US" dirty="0"/>
              <a:t>选择器匹配属于父元素中唯一子元素的元素。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匹配属于父元素中唯一子元素的</a:t>
            </a:r>
            <a:r>
              <a:rPr lang="en-US" altLang="zh-CN" dirty="0"/>
              <a:t>p</a:t>
            </a:r>
            <a:r>
              <a:rPr lang="zh-CN" altLang="en-US" dirty="0"/>
              <a:t>元素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2845" y="2434339"/>
            <a:ext cx="4666309" cy="19893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:nth-child(n) </a:t>
            </a:r>
            <a:r>
              <a:rPr lang="en-US" altLang="zh-CN" sz="2400" dirty="0"/>
              <a:t>选择每个p元素是其父级的第n个子元素</a:t>
            </a:r>
            <a:endParaRPr lang="en-US" altLang="zh-CN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:nth-child(n) </a:t>
            </a:r>
            <a:r>
              <a:rPr lang="zh-CN" altLang="en-US" dirty="0"/>
              <a:t>选择器匹配父元素中的第 </a:t>
            </a:r>
            <a:r>
              <a:rPr lang="en-US" altLang="zh-CN" dirty="0"/>
              <a:t>n </a:t>
            </a:r>
            <a:r>
              <a:rPr lang="zh-CN" altLang="en-US" dirty="0"/>
              <a:t>个子元素，元素类型没有限制。</a:t>
            </a:r>
            <a:endParaRPr lang="zh-CN" altLang="en-US" dirty="0"/>
          </a:p>
          <a:p>
            <a:pPr lvl="1"/>
            <a:r>
              <a:rPr lang="en-US" altLang="zh-CN" dirty="0"/>
              <a:t>n </a:t>
            </a:r>
            <a:r>
              <a:rPr lang="zh-CN" altLang="en-US" dirty="0"/>
              <a:t>可以是一个数字，一个关键字，或者一个公式。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指定每个 </a:t>
            </a:r>
            <a:r>
              <a:rPr lang="en-US" altLang="zh-CN" dirty="0"/>
              <a:t>p </a:t>
            </a:r>
            <a:r>
              <a:rPr lang="zh-CN" altLang="en-US" dirty="0"/>
              <a:t>元素匹配的父元素中第 </a:t>
            </a:r>
            <a:r>
              <a:rPr lang="en-US" altLang="zh-CN" dirty="0"/>
              <a:t>2 </a:t>
            </a:r>
            <a:r>
              <a:rPr lang="zh-CN" altLang="en-US" dirty="0"/>
              <a:t>个子元素的背景色：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1495" y="3145056"/>
            <a:ext cx="4189009" cy="15334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:nth-last-child()  </a:t>
            </a:r>
            <a:r>
              <a:rPr lang="en-US" altLang="zh-CN" sz="1200" dirty="0"/>
              <a:t>选择每个p元素的是其父级的第二个子元素，从最后一个子项计数</a:t>
            </a:r>
            <a:endParaRPr lang="en-US" altLang="zh-CN" sz="1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:nth-last-child(n)</a:t>
            </a:r>
            <a:r>
              <a:rPr lang="zh-CN" altLang="en-US" dirty="0"/>
              <a:t>选择器匹配同类型中的倒数第</a:t>
            </a:r>
            <a:r>
              <a:rPr lang="en-US" altLang="zh-CN" dirty="0"/>
              <a:t>n</a:t>
            </a:r>
            <a:r>
              <a:rPr lang="zh-CN" altLang="en-US" dirty="0"/>
              <a:t>个同级兄弟元素。</a:t>
            </a:r>
            <a:endParaRPr lang="zh-CN" altLang="en-US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可以是一个数字，一个关键字，或者一个公式。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指定每个</a:t>
            </a:r>
            <a:r>
              <a:rPr lang="en-US" altLang="zh-CN" dirty="0"/>
              <a:t>p</a:t>
            </a:r>
            <a:r>
              <a:rPr lang="zh-CN" altLang="en-US" dirty="0"/>
              <a:t>元素匹配同类型中的倒数第</a:t>
            </a:r>
            <a:r>
              <a:rPr lang="en-US" altLang="zh-CN" dirty="0"/>
              <a:t>2</a:t>
            </a:r>
            <a:r>
              <a:rPr lang="zh-CN" altLang="en-US" dirty="0"/>
              <a:t>个同级兄弟元素背景色：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3438" y="3429000"/>
            <a:ext cx="3445123" cy="14542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p:nth-of-type(n) </a:t>
            </a:r>
            <a:r>
              <a:rPr lang="en-US" altLang="zh-CN" sz="2000" dirty="0"/>
              <a:t>选择每个p元素是其父级的第n个p元素</a:t>
            </a:r>
            <a:endParaRPr lang="en-US" altLang="zh-CN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:nth-of-type(n)</a:t>
            </a:r>
            <a:r>
              <a:rPr lang="zh-CN" altLang="en-US" dirty="0"/>
              <a:t>选择器匹配同类型中的第</a:t>
            </a:r>
            <a:r>
              <a:rPr lang="en-US" altLang="zh-CN" dirty="0"/>
              <a:t>n</a:t>
            </a:r>
            <a:r>
              <a:rPr lang="zh-CN" altLang="en-US" dirty="0"/>
              <a:t>个同级兄弟元素。</a:t>
            </a:r>
            <a:endParaRPr lang="zh-CN" altLang="en-US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可以是一个数字，一个关键字，或者一个公式。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指定每个</a:t>
            </a:r>
            <a:r>
              <a:rPr lang="en-US" altLang="zh-CN" dirty="0"/>
              <a:t>p</a:t>
            </a:r>
            <a:r>
              <a:rPr lang="zh-CN" altLang="en-US" dirty="0"/>
              <a:t>元素匹配同类型中的第</a:t>
            </a:r>
            <a:r>
              <a:rPr lang="en-US" altLang="zh-CN" dirty="0"/>
              <a:t>2</a:t>
            </a:r>
            <a:r>
              <a:rPr lang="zh-CN" altLang="en-US" dirty="0"/>
              <a:t>个同级兄弟元素的背景色：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8937" y="2770902"/>
            <a:ext cx="3774125" cy="15238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:nth-last-of-type()</a:t>
            </a:r>
            <a:br>
              <a:rPr lang="en-US" altLang="zh-CN" dirty="0"/>
            </a:br>
            <a:r>
              <a:rPr lang="en-US" altLang="zh-CN" sz="2000" dirty="0"/>
              <a:t>选择每个p元素的是其父级的第二个p元素，从最后一个子项计数 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:nth-last-of-type(n)</a:t>
            </a:r>
            <a:r>
              <a:rPr lang="zh-CN" altLang="en-US" dirty="0"/>
              <a:t>选择器匹配同类型中的倒数第</a:t>
            </a:r>
            <a:r>
              <a:rPr lang="en-US" altLang="zh-CN" dirty="0"/>
              <a:t>n</a:t>
            </a:r>
            <a:r>
              <a:rPr lang="zh-CN" altLang="en-US" dirty="0"/>
              <a:t>个同级兄弟元素。</a:t>
            </a:r>
            <a:endParaRPr lang="zh-CN" altLang="en-US" dirty="0"/>
          </a:p>
          <a:p>
            <a:pPr lvl="1"/>
            <a:r>
              <a:rPr lang="en-US" altLang="zh-CN" dirty="0"/>
              <a:t>n </a:t>
            </a:r>
            <a:r>
              <a:rPr lang="zh-CN" altLang="en-US" dirty="0"/>
              <a:t>可以是一个数字，一个关键字，或者一个公式。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指定每个</a:t>
            </a:r>
            <a:r>
              <a:rPr lang="en-US" altLang="zh-CN" dirty="0"/>
              <a:t>p</a:t>
            </a:r>
            <a:r>
              <a:rPr lang="zh-CN" altLang="en-US" dirty="0"/>
              <a:t>元素匹配同类型中的倒数第</a:t>
            </a:r>
            <a:r>
              <a:rPr lang="en-US" altLang="zh-CN" dirty="0"/>
              <a:t>2</a:t>
            </a:r>
            <a:r>
              <a:rPr lang="zh-CN" altLang="en-US" dirty="0"/>
              <a:t>个同级兄弟元素背景色：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2807" y="3429000"/>
            <a:ext cx="4184839" cy="160514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:last-child  </a:t>
            </a:r>
            <a:r>
              <a:rPr lang="en-US" altLang="zh-CN" sz="2000" dirty="0"/>
              <a:t>选择每个p元素是其父级的最后一个子级。</a:t>
            </a:r>
            <a:endParaRPr lang="en-US" altLang="zh-CN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:last-child</a:t>
            </a:r>
            <a:r>
              <a:rPr lang="zh-CN" altLang="en-US" dirty="0"/>
              <a:t>选择器用来匹配父元素中最后一个子元素。</a:t>
            </a:r>
            <a:endParaRPr lang="zh-CN" altLang="en-US" dirty="0"/>
          </a:p>
          <a:p>
            <a:pPr lvl="1"/>
            <a:r>
              <a:rPr lang="zh-CN" altLang="en-US" dirty="0"/>
              <a:t>提示</a:t>
            </a:r>
            <a:r>
              <a:rPr lang="en-US" altLang="zh-CN" dirty="0"/>
              <a:t>: p:last-child</a:t>
            </a:r>
            <a:r>
              <a:rPr lang="zh-CN" altLang="en-US" dirty="0"/>
              <a:t>等同于</a:t>
            </a:r>
            <a:r>
              <a:rPr lang="en-US" altLang="zh-CN" dirty="0"/>
              <a:t>p:nth-last-child(1)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指定父元素中最后一个</a:t>
            </a:r>
            <a:r>
              <a:rPr lang="en-US" altLang="zh-CN" dirty="0"/>
              <a:t>p</a:t>
            </a:r>
            <a:r>
              <a:rPr lang="zh-CN" altLang="en-US" dirty="0"/>
              <a:t>元素的背景色：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536" y="3429000"/>
            <a:ext cx="3834927" cy="139143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:root  	</a:t>
            </a:r>
            <a:r>
              <a:rPr lang="en-US" altLang="zh-CN" sz="2000" dirty="0"/>
              <a:t>选择文档的根元素</a:t>
            </a:r>
            <a:endParaRPr lang="en-US" altLang="zh-CN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:root</a:t>
            </a:r>
            <a:r>
              <a:rPr lang="zh-CN" altLang="en-US" dirty="0"/>
              <a:t>选择器用匹配文档的根元素。</a:t>
            </a:r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中根元素始终是</a:t>
            </a:r>
            <a:r>
              <a:rPr lang="en-US" altLang="zh-CN" dirty="0"/>
              <a:t>HTML</a:t>
            </a:r>
            <a:r>
              <a:rPr lang="zh-CN" altLang="en-US" dirty="0"/>
              <a:t>元素。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设置</a:t>
            </a:r>
            <a:r>
              <a:rPr lang="en-US" altLang="zh-CN" dirty="0"/>
              <a:t>HTML</a:t>
            </a:r>
            <a:r>
              <a:rPr lang="zh-CN" altLang="en-US" dirty="0"/>
              <a:t>文档的背景色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8536" y="3217123"/>
            <a:ext cx="4450167" cy="156834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:empty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:empty</a:t>
            </a:r>
            <a:r>
              <a:rPr lang="zh-CN" altLang="en-US" dirty="0"/>
              <a:t>选择器选择每个没有任何子级的元素（包括文本节点）。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指定空的</a:t>
            </a:r>
            <a:r>
              <a:rPr lang="en-US" altLang="zh-CN" dirty="0"/>
              <a:t>p</a:t>
            </a:r>
            <a:r>
              <a:rPr lang="zh-CN" altLang="en-US" dirty="0"/>
              <a:t>元素的背景色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9825" y="2923663"/>
            <a:ext cx="3652349" cy="220242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:enabled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:enabled </a:t>
            </a:r>
            <a:r>
              <a:rPr lang="zh-CN" altLang="en-US" dirty="0"/>
              <a:t>选择器匹配每个启用的元素（主要用于表单元素）。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设置所有</a:t>
            </a:r>
            <a:r>
              <a:rPr lang="en-US" altLang="zh-CN" dirty="0"/>
              <a:t>type="text"</a:t>
            </a:r>
            <a:r>
              <a:rPr lang="zh-CN" altLang="en-US" dirty="0"/>
              <a:t>的启用的输入元素的背景颜色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5578" y="2676224"/>
            <a:ext cx="4400843" cy="15055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要对</a:t>
            </a:r>
            <a:r>
              <a:rPr lang="en-US" altLang="zh-CN" dirty="0"/>
              <a:t>HTML</a:t>
            </a:r>
            <a:r>
              <a:rPr lang="zh-CN" altLang="en-US" dirty="0"/>
              <a:t>页面中的元素实现一对一，一对多或者多对一的控制</a:t>
            </a:r>
            <a:r>
              <a:rPr lang="en-US" altLang="zh-CN" dirty="0"/>
              <a:t>,</a:t>
            </a:r>
            <a:r>
              <a:rPr lang="zh-CN" altLang="en-US" dirty="0"/>
              <a:t>就需要使用选择器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CSS</a:t>
            </a:r>
            <a:r>
              <a:rPr lang="zh-CN" altLang="en-US" dirty="0"/>
              <a:t>选择器用于选择你想要的元素的样式的模式。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参考地址</a:t>
            </a:r>
            <a:r>
              <a:rPr lang="en-US" altLang="zh-CN"/>
              <a:t>:http</a:t>
            </a:r>
            <a:r>
              <a:rPr lang="en-US" altLang="zh-CN" dirty="0"/>
              <a:t>://www.runoob.com/cssref/css-selectors.html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:disabled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:disabled </a:t>
            </a:r>
            <a:r>
              <a:rPr lang="zh-CN" altLang="en-US" dirty="0"/>
              <a:t>选择器匹配每个禁用的的元素（主要用于表单元素）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设置所有</a:t>
            </a:r>
            <a:r>
              <a:rPr lang="en-US" altLang="zh-CN" dirty="0"/>
              <a:t>type="text"</a:t>
            </a:r>
            <a:r>
              <a:rPr lang="zh-CN" altLang="en-US" dirty="0"/>
              <a:t>的禁用的输入元素的背景颜色：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417" y="2577601"/>
            <a:ext cx="4419165" cy="170279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:checked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:checked </a:t>
            </a:r>
            <a:r>
              <a:rPr lang="zh-CN" altLang="en-US" dirty="0"/>
              <a:t>选择器匹配每个选中的输入元素（仅适用于单选按钮或复选框）。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为所有选中的输入元素设置背景颜色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0879" y="3175158"/>
            <a:ext cx="3150242" cy="166317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:not(p)  </a:t>
            </a:r>
            <a:r>
              <a:rPr lang="en-US" altLang="zh-CN" sz="2000" dirty="0"/>
              <a:t>选择每个并非p元素的元素</a:t>
            </a:r>
            <a:endParaRPr lang="en-US" altLang="zh-CN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:not(selector) </a:t>
            </a:r>
            <a:r>
              <a:rPr lang="zh-CN" altLang="en-US" dirty="0"/>
              <a:t>选择器匹配每个元素是不是指定的元素</a:t>
            </a:r>
            <a:r>
              <a:rPr lang="en-US" altLang="zh-CN" dirty="0"/>
              <a:t>/</a:t>
            </a:r>
            <a:r>
              <a:rPr lang="zh-CN" altLang="en-US" dirty="0"/>
              <a:t>选择器。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为每个并非</a:t>
            </a:r>
            <a:r>
              <a:rPr lang="en-US" altLang="zh-CN" dirty="0"/>
              <a:t>&lt;p&gt;</a:t>
            </a:r>
            <a:r>
              <a:rPr lang="zh-CN" altLang="en-US" dirty="0"/>
              <a:t>元素的元素设置背景颜色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3421" y="2458207"/>
            <a:ext cx="2665158" cy="19415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:read-only   </a:t>
            </a:r>
            <a:r>
              <a:rPr lang="en-US" altLang="zh-CN" sz="2000" dirty="0"/>
              <a:t>用于匹配设置 "readonly"（只读） 属性的元素</a:t>
            </a:r>
            <a:endParaRPr lang="en-US" altLang="zh-CN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dirty="0"/>
              <a:t>:read-only </a:t>
            </a:r>
            <a:r>
              <a:rPr lang="zh-CN" altLang="en-US" dirty="0"/>
              <a:t>选择器用于选取设置了 </a:t>
            </a:r>
            <a:r>
              <a:rPr lang="en-US" altLang="zh-CN" dirty="0"/>
              <a:t>"</a:t>
            </a:r>
            <a:r>
              <a:rPr lang="en-US" altLang="zh-CN" dirty="0" err="1"/>
              <a:t>readonly</a:t>
            </a:r>
            <a:r>
              <a:rPr lang="en-US" altLang="zh-CN" dirty="0"/>
              <a:t>" </a:t>
            </a:r>
            <a:r>
              <a:rPr lang="zh-CN" altLang="en-US" dirty="0"/>
              <a:t>属性的元素。</a:t>
            </a:r>
            <a:endParaRPr lang="zh-CN" altLang="en-US" dirty="0"/>
          </a:p>
          <a:p>
            <a:pPr latinLnBrk="1"/>
            <a:r>
              <a:rPr lang="zh-CN" altLang="en-US" dirty="0"/>
              <a:t>表单元素可以设置 </a:t>
            </a:r>
            <a:r>
              <a:rPr lang="en-US" altLang="zh-CN" dirty="0"/>
              <a:t>"</a:t>
            </a:r>
            <a:r>
              <a:rPr lang="en-US" altLang="zh-CN" dirty="0" err="1"/>
              <a:t>readonly</a:t>
            </a:r>
            <a:r>
              <a:rPr lang="en-US" altLang="zh-CN" dirty="0"/>
              <a:t>" </a:t>
            </a:r>
            <a:r>
              <a:rPr lang="zh-CN" altLang="en-US" dirty="0"/>
              <a:t>属性来定义元素只读。</a:t>
            </a:r>
            <a:endParaRPr lang="en-US" altLang="zh-CN" dirty="0"/>
          </a:p>
          <a:p>
            <a:pPr latinLnBrk="1"/>
            <a:endParaRPr lang="en-US" altLang="zh-CN" dirty="0"/>
          </a:p>
          <a:p>
            <a:pPr latinLnBrk="1"/>
            <a:endParaRPr lang="en-US" altLang="zh-CN" dirty="0"/>
          </a:p>
          <a:p>
            <a:pPr latinLnBrk="1"/>
            <a:endParaRPr lang="en-US" altLang="zh-CN" dirty="0"/>
          </a:p>
          <a:p>
            <a:pPr latinLnBrk="1"/>
            <a:endParaRPr lang="en-US" altLang="zh-CN" dirty="0"/>
          </a:p>
          <a:p>
            <a:pPr latinLnBrk="1"/>
            <a:endParaRPr lang="en-US" altLang="zh-CN" dirty="0"/>
          </a:p>
          <a:p>
            <a:pPr latinLnBrk="1"/>
            <a:r>
              <a:rPr lang="zh-CN" altLang="en-US" dirty="0"/>
              <a:t>如果 </a:t>
            </a:r>
            <a:r>
              <a:rPr lang="en-US" altLang="zh-CN" dirty="0"/>
              <a:t>input </a:t>
            </a:r>
            <a:r>
              <a:rPr lang="zh-CN" altLang="en-US" dirty="0"/>
              <a:t>元素设置了 </a:t>
            </a:r>
            <a:r>
              <a:rPr lang="en-US" altLang="zh-CN" dirty="0"/>
              <a:t>"</a:t>
            </a:r>
            <a:r>
              <a:rPr lang="en-US" altLang="zh-CN" dirty="0" err="1"/>
              <a:t>readonly</a:t>
            </a:r>
            <a:r>
              <a:rPr lang="en-US" altLang="zh-CN" dirty="0"/>
              <a:t>" </a:t>
            </a:r>
            <a:r>
              <a:rPr lang="zh-CN" altLang="en-US" dirty="0"/>
              <a:t>属性，设置输入框样式为黄色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3440" y="3185328"/>
            <a:ext cx="4965120" cy="16618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:optional   </a:t>
            </a:r>
            <a:r>
              <a:rPr lang="en-US" altLang="zh-CN" sz="2000" dirty="0"/>
              <a:t>用于匹配可选的输入元素</a:t>
            </a:r>
            <a:endParaRPr lang="en-US" altLang="zh-CN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:optional </a:t>
            </a:r>
            <a:r>
              <a:rPr lang="zh-CN" altLang="en-US" dirty="0"/>
              <a:t>选择器在表单元素是可选项时设置指定样式。</a:t>
            </a:r>
            <a:endParaRPr lang="zh-CN" altLang="en-US" dirty="0"/>
          </a:p>
          <a:p>
            <a:r>
              <a:rPr lang="zh-CN" altLang="en-US" dirty="0"/>
              <a:t>表单元素中如果没有特别设置 </a:t>
            </a:r>
            <a:r>
              <a:rPr lang="en-US" altLang="zh-CN" dirty="0"/>
              <a:t>required </a:t>
            </a:r>
            <a:r>
              <a:rPr lang="zh-CN" altLang="en-US" dirty="0"/>
              <a:t>属性即为 </a:t>
            </a:r>
            <a:r>
              <a:rPr lang="en-US" altLang="zh-CN" dirty="0"/>
              <a:t>optional </a:t>
            </a:r>
            <a:r>
              <a:rPr lang="zh-CN" altLang="en-US" dirty="0"/>
              <a:t>属性。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 </a:t>
            </a:r>
            <a:r>
              <a:rPr lang="en-US" altLang="zh-CN" dirty="0"/>
              <a:t>input </a:t>
            </a:r>
            <a:r>
              <a:rPr lang="zh-CN" altLang="en-US" dirty="0"/>
              <a:t>元素没有设置 </a:t>
            </a:r>
            <a:r>
              <a:rPr lang="en-US" altLang="zh-CN" dirty="0"/>
              <a:t>"required" </a:t>
            </a:r>
            <a:r>
              <a:rPr lang="zh-CN" altLang="en-US" dirty="0"/>
              <a:t>属性，设置其为黄色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6274" y="3135531"/>
            <a:ext cx="4219452" cy="172055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:required  </a:t>
            </a:r>
            <a:r>
              <a:rPr lang="en-US" altLang="zh-CN" sz="2000" dirty="0"/>
              <a:t>用于匹配设置了 "required" 属性的元素</a:t>
            </a:r>
            <a:endParaRPr lang="en-US" altLang="zh-CN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:required </a:t>
            </a:r>
            <a:r>
              <a:rPr lang="zh-CN" altLang="en-US" dirty="0"/>
              <a:t>选择器在表单元素是必填项时设置指定样式。</a:t>
            </a:r>
            <a:endParaRPr lang="zh-CN" altLang="en-US" dirty="0"/>
          </a:p>
          <a:p>
            <a:r>
              <a:rPr lang="zh-CN" altLang="en-US" dirty="0"/>
              <a:t>表单元素可以使用 </a:t>
            </a:r>
            <a:r>
              <a:rPr lang="en-US" altLang="zh-CN" dirty="0"/>
              <a:t>required </a:t>
            </a:r>
            <a:r>
              <a:rPr lang="zh-CN" altLang="en-US" dirty="0"/>
              <a:t>属性来设置必填项。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 </a:t>
            </a:r>
            <a:r>
              <a:rPr lang="en-US" altLang="zh-CN" dirty="0"/>
              <a:t>input </a:t>
            </a:r>
            <a:r>
              <a:rPr lang="zh-CN" altLang="en-US" dirty="0"/>
              <a:t>元素设置了 </a:t>
            </a:r>
            <a:r>
              <a:rPr lang="en-US" altLang="zh-CN" dirty="0"/>
              <a:t>"required" </a:t>
            </a:r>
            <a:r>
              <a:rPr lang="zh-CN" altLang="en-US" dirty="0"/>
              <a:t>属性，设置其为黄色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0861" y="3069273"/>
            <a:ext cx="5710277" cy="1911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是最新的</a:t>
            </a:r>
            <a:r>
              <a:rPr lang="en-US" altLang="zh-CN" dirty="0" err="1"/>
              <a:t>css</a:t>
            </a:r>
            <a:r>
              <a:rPr lang="zh-CN" altLang="en-US" dirty="0"/>
              <a:t>标准</a:t>
            </a:r>
            <a:r>
              <a:rPr lang="en-US" altLang="zh-CN" dirty="0"/>
              <a:t>,</a:t>
            </a:r>
            <a:r>
              <a:rPr lang="zh-CN" altLang="en-US" dirty="0"/>
              <a:t>主要变化就是</a:t>
            </a:r>
            <a:r>
              <a:rPr lang="en-US" altLang="zh-CN" dirty="0"/>
              <a:t>W3C</a:t>
            </a:r>
            <a:r>
              <a:rPr lang="zh-CN" altLang="en-US" dirty="0"/>
              <a:t>决定将</a:t>
            </a:r>
            <a:r>
              <a:rPr lang="en-US" altLang="zh-CN" dirty="0"/>
              <a:t>CSS3</a:t>
            </a:r>
            <a:r>
              <a:rPr lang="zh-CN" altLang="en-US" dirty="0"/>
              <a:t>分成一系列模块。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css3</a:t>
            </a:r>
            <a:r>
              <a:rPr lang="zh-CN" altLang="en-US" dirty="0"/>
              <a:t>选择器是在基于之前的</a:t>
            </a:r>
            <a:r>
              <a:rPr lang="en-US" altLang="zh-CN" dirty="0" err="1"/>
              <a:t>css</a:t>
            </a:r>
            <a:r>
              <a:rPr lang="zh-CN" altLang="en-US" dirty="0"/>
              <a:t>选中器之上</a:t>
            </a:r>
            <a:r>
              <a:rPr lang="en-US" altLang="zh-CN" dirty="0"/>
              <a:t>,</a:t>
            </a:r>
            <a:r>
              <a:rPr lang="zh-CN" altLang="en-US" dirty="0"/>
              <a:t>以父子关系和值选择为重点</a:t>
            </a:r>
            <a:r>
              <a:rPr lang="en-US" altLang="zh-CN" dirty="0"/>
              <a:t>,</a:t>
            </a:r>
            <a:r>
              <a:rPr lang="zh-CN" altLang="en-US" dirty="0"/>
              <a:t>增加的新的选择器</a:t>
            </a:r>
            <a:r>
              <a:rPr lang="en-US" altLang="zh-CN" dirty="0"/>
              <a:t>,</a:t>
            </a:r>
            <a:r>
              <a:rPr lang="zh-CN" altLang="en-US" dirty="0"/>
              <a:t>便于我们在</a:t>
            </a:r>
            <a:r>
              <a:rPr lang="en-US" altLang="zh-CN" dirty="0"/>
              <a:t>DOM</a:t>
            </a:r>
            <a:r>
              <a:rPr lang="zh-CN" altLang="en-US" dirty="0"/>
              <a:t>中进行元素的查找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element1~element2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738282" cy="4939159"/>
          </a:xfrm>
        </p:spPr>
        <p:txBody>
          <a:bodyPr>
            <a:normAutofit/>
          </a:bodyPr>
          <a:lstStyle/>
          <a:p>
            <a:r>
              <a:rPr lang="zh-CN" altLang="en-US" dirty="0"/>
              <a:t>定义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element1~element2 </a:t>
            </a:r>
            <a:r>
              <a:rPr lang="zh-CN" altLang="en-US" dirty="0"/>
              <a:t>选择器匹配出现在 </a:t>
            </a:r>
            <a:r>
              <a:rPr lang="en-US" altLang="zh-CN" dirty="0"/>
              <a:t>element1 </a:t>
            </a:r>
            <a:r>
              <a:rPr lang="zh-CN" altLang="en-US" dirty="0"/>
              <a:t>后面的 </a:t>
            </a:r>
            <a:r>
              <a:rPr lang="en-US" altLang="zh-CN" dirty="0"/>
              <a:t>element2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element1 </a:t>
            </a:r>
            <a:r>
              <a:rPr lang="zh-CN" altLang="en-US" dirty="0"/>
              <a:t>和 </a:t>
            </a:r>
            <a:r>
              <a:rPr lang="en-US" altLang="zh-CN" dirty="0"/>
              <a:t>element2 </a:t>
            </a:r>
            <a:r>
              <a:rPr lang="zh-CN" altLang="en-US" dirty="0"/>
              <a:t>这两种元素必须具有相同的父元素，但 </a:t>
            </a:r>
            <a:r>
              <a:rPr lang="en-US" altLang="zh-CN" dirty="0"/>
              <a:t>element2 </a:t>
            </a:r>
            <a:r>
              <a:rPr lang="zh-CN" altLang="en-US" dirty="0"/>
              <a:t>不必紧跟在 </a:t>
            </a:r>
            <a:r>
              <a:rPr lang="en-US" altLang="zh-CN" dirty="0"/>
              <a:t>element1 </a:t>
            </a:r>
            <a:r>
              <a:rPr lang="zh-CN" altLang="en-US" dirty="0"/>
              <a:t>的后面。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设置同一父元素下的 </a:t>
            </a:r>
            <a:r>
              <a:rPr lang="en-US" altLang="zh-CN" dirty="0"/>
              <a:t>p </a:t>
            </a:r>
            <a:r>
              <a:rPr lang="zh-CN" altLang="en-US" dirty="0"/>
              <a:t>元素之后的每一个 </a:t>
            </a:r>
            <a:r>
              <a:rPr lang="en-US" altLang="zh-CN" dirty="0"/>
              <a:t>ul </a:t>
            </a:r>
            <a:r>
              <a:rPr lang="zh-CN" altLang="en-US" dirty="0"/>
              <a:t>元素的背景颜色：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9664" y="4080584"/>
            <a:ext cx="3952671" cy="16434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[attribute^=value]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The [attribute^=value] </a:t>
            </a:r>
            <a:r>
              <a:rPr lang="zh-CN" altLang="en-US" dirty="0"/>
              <a:t>选择器匹配元素属性值带指定的值开始的元素。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设置</a:t>
            </a:r>
            <a:r>
              <a:rPr lang="en-US" altLang="zh-CN" dirty="0"/>
              <a:t>class</a:t>
            </a:r>
            <a:r>
              <a:rPr lang="zh-CN" altLang="en-US" dirty="0"/>
              <a:t>属性值以</a:t>
            </a:r>
            <a:r>
              <a:rPr lang="en-US" altLang="zh-CN" dirty="0"/>
              <a:t>"test"</a:t>
            </a:r>
            <a:r>
              <a:rPr lang="zh-CN" altLang="en-US" dirty="0"/>
              <a:t>开头的所有</a:t>
            </a:r>
            <a:r>
              <a:rPr lang="en-US" altLang="zh-CN" dirty="0"/>
              <a:t>div</a:t>
            </a:r>
            <a:r>
              <a:rPr lang="zh-CN" altLang="en-US" dirty="0"/>
              <a:t>元素的背景颜色：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3297" y="2839815"/>
            <a:ext cx="4485405" cy="17854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[attribute$=value]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[attribute$=value] </a:t>
            </a:r>
            <a:r>
              <a:rPr lang="zh-CN" altLang="en-US" dirty="0"/>
              <a:t>选择器匹配元素属性值带指定的值结尾的元素。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设置</a:t>
            </a:r>
            <a:r>
              <a:rPr lang="en-US" altLang="zh-CN" dirty="0"/>
              <a:t>class</a:t>
            </a:r>
            <a:r>
              <a:rPr lang="zh-CN" altLang="en-US" dirty="0"/>
              <a:t>属性值以</a:t>
            </a:r>
            <a:r>
              <a:rPr lang="en-US" altLang="zh-CN" dirty="0"/>
              <a:t>"test"</a:t>
            </a:r>
            <a:r>
              <a:rPr lang="zh-CN" altLang="en-US" dirty="0"/>
              <a:t>结尾的所有</a:t>
            </a:r>
            <a:r>
              <a:rPr lang="en-US" altLang="zh-CN" dirty="0"/>
              <a:t>div</a:t>
            </a:r>
            <a:r>
              <a:rPr lang="zh-CN" altLang="en-US" dirty="0"/>
              <a:t>元素的背景颜色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835" y="2794064"/>
            <a:ext cx="3368742" cy="16162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[attribute*=value]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i="1" dirty="0"/>
              <a:t>attribute*</a:t>
            </a:r>
            <a:r>
              <a:rPr lang="en-US" altLang="zh-CN" dirty="0"/>
              <a:t>=</a:t>
            </a:r>
            <a:r>
              <a:rPr lang="en-US" altLang="zh-CN" i="1" dirty="0"/>
              <a:t>value</a:t>
            </a:r>
            <a:r>
              <a:rPr lang="en-US" altLang="zh-CN" dirty="0"/>
              <a:t>] </a:t>
            </a:r>
            <a:r>
              <a:rPr lang="zh-CN" altLang="en-US" dirty="0"/>
              <a:t>选择器匹配元素属性值包含指定值的元素。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设置</a:t>
            </a:r>
            <a:r>
              <a:rPr lang="en-US" altLang="zh-CN" dirty="0"/>
              <a:t>class</a:t>
            </a:r>
            <a:r>
              <a:rPr lang="zh-CN" altLang="en-US" dirty="0"/>
              <a:t>属性值包含</a:t>
            </a:r>
            <a:r>
              <a:rPr lang="en-US" altLang="zh-CN" dirty="0"/>
              <a:t>"test"</a:t>
            </a:r>
            <a:r>
              <a:rPr lang="zh-CN" altLang="en-US" dirty="0"/>
              <a:t>的所有</a:t>
            </a:r>
            <a:r>
              <a:rPr lang="en-US" altLang="zh-CN" dirty="0"/>
              <a:t>div</a:t>
            </a:r>
            <a:r>
              <a:rPr lang="zh-CN" altLang="en-US" dirty="0"/>
              <a:t>元素的背景颜色：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7936" y="2917705"/>
            <a:ext cx="3540446" cy="15122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:first-of-type  	</a:t>
            </a:r>
            <a:r>
              <a:rPr lang="en-US" altLang="zh-CN" sz="2000" dirty="0"/>
              <a:t>选择每个p元素是其父级的第一个p元素</a:t>
            </a:r>
            <a:endParaRPr lang="en-US" altLang="zh-CN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:first-of-type</a:t>
            </a:r>
            <a:r>
              <a:rPr lang="zh-CN" altLang="en-US" dirty="0"/>
              <a:t>选择器匹配元素其父级是特定类型的第一个子元素。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指定其父级的第一个</a:t>
            </a:r>
            <a:r>
              <a:rPr lang="en-US" altLang="zh-CN" dirty="0"/>
              <a:t>p</a:t>
            </a:r>
            <a:r>
              <a:rPr lang="zh-CN" altLang="en-US" dirty="0"/>
              <a:t>元素的背景色：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2480" y="2781716"/>
            <a:ext cx="3947039" cy="15328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:last-of-type  </a:t>
            </a:r>
            <a:r>
              <a:rPr lang="en-US" altLang="zh-CN" sz="2400" dirty="0"/>
              <a:t>选择每个p元素是其父级的最后一个p元素</a:t>
            </a:r>
            <a:endParaRPr lang="en-US" altLang="zh-CN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:last-of-type</a:t>
            </a:r>
            <a:r>
              <a:rPr lang="zh-CN" altLang="en-US" dirty="0"/>
              <a:t>选择器匹配元素其父级是特定类型的最后一个子元素。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指定其父级的最后一个</a:t>
            </a:r>
            <a:r>
              <a:rPr lang="en-US" altLang="zh-CN" dirty="0"/>
              <a:t>p</a:t>
            </a:r>
            <a:r>
              <a:rPr lang="zh-CN" altLang="en-US" dirty="0"/>
              <a:t>元素的背景色：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1273" y="2530483"/>
            <a:ext cx="4249454" cy="17970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2466</Words>
  <Application>WPS 演示</Application>
  <PresentationFormat>宽屏</PresentationFormat>
  <Paragraphs>246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等线 Light</vt:lpstr>
      <vt:lpstr>微软雅黑</vt:lpstr>
      <vt:lpstr>Arial Unicode MS</vt:lpstr>
      <vt:lpstr>等线</vt:lpstr>
      <vt:lpstr>Calibri</vt:lpstr>
      <vt:lpstr>Office 主题​​</vt:lpstr>
      <vt:lpstr>选择器</vt:lpstr>
      <vt:lpstr>什么是选择器</vt:lpstr>
      <vt:lpstr>Css3选择器</vt:lpstr>
      <vt:lpstr>element1~element2</vt:lpstr>
      <vt:lpstr>[attribute^=value]</vt:lpstr>
      <vt:lpstr>[attribute$=value]</vt:lpstr>
      <vt:lpstr>[attribute*=value]</vt:lpstr>
      <vt:lpstr>:first-of-type  	选择每个p元素是其父级的第一个p元素</vt:lpstr>
      <vt:lpstr>:last-of-type  选择每个p元素是其父级的最后一个p元素</vt:lpstr>
      <vt:lpstr>:only-of-type   选择每个p元素是其父级的唯一p元素</vt:lpstr>
      <vt:lpstr>:only-child   选择每个p元素是其父级的唯一子元素</vt:lpstr>
      <vt:lpstr>:nth-child(n) 选择每个p元素是其父级的第n个子元素</vt:lpstr>
      <vt:lpstr>:nth-last-child()  选择每个p元素的是其父级的第二个子元素，从最后一个子项计数</vt:lpstr>
      <vt:lpstr>:nth-of-type(n) 选择每个p元素是其父级的第n个p元素</vt:lpstr>
      <vt:lpstr>:nth-last-of-type() 选择每个p元素的是其父级的第二个p元素，从最后一个子项计数 </vt:lpstr>
      <vt:lpstr>:last-child  选择每个p元素是其父级的最后一个子级。</vt:lpstr>
      <vt:lpstr>:root  	选择文档的根元素</vt:lpstr>
      <vt:lpstr>:empty</vt:lpstr>
      <vt:lpstr>:enabled</vt:lpstr>
      <vt:lpstr>:disabled</vt:lpstr>
      <vt:lpstr>:checked</vt:lpstr>
      <vt:lpstr>:not(p)  选择每个并非p元素的元素</vt:lpstr>
      <vt:lpstr>:read-only   用于匹配设置 "readonly"（只读） 属性的元素</vt:lpstr>
      <vt:lpstr> :optional   用于匹配可选的输入元素</vt:lpstr>
      <vt:lpstr>:required  用于匹配设置了 "required" 属性的元素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</dc:title>
  <dc:creator>耿 浩</dc:creator>
  <cp:lastModifiedBy>Administrator</cp:lastModifiedBy>
  <cp:revision>188</cp:revision>
  <dcterms:created xsi:type="dcterms:W3CDTF">2018-05-26T00:50:00Z</dcterms:created>
  <dcterms:modified xsi:type="dcterms:W3CDTF">2019-01-02T07:39:41Z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