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1" r:id="rId6"/>
    <p:sldId id="262" r:id="rId7"/>
    <p:sldId id="263" r:id="rId8"/>
    <p:sldId id="264" r:id="rId9"/>
    <p:sldId id="277" r:id="rId10"/>
    <p:sldId id="257" r:id="rId11"/>
    <p:sldId id="258" r:id="rId12"/>
    <p:sldId id="270" r:id="rId13"/>
    <p:sldId id="260" r:id="rId14"/>
    <p:sldId id="276" r:id="rId15"/>
    <p:sldId id="273" r:id="rId16"/>
    <p:sldId id="272" r:id="rId17"/>
    <p:sldId id="265" r:id="rId18"/>
    <p:sldId id="266" r:id="rId19"/>
    <p:sldId id="271" r:id="rId20"/>
    <p:sldId id="274" r:id="rId21"/>
    <p:sldId id="279" r:id="rId22"/>
    <p:sldId id="280" r:id="rId23"/>
    <p:sldId id="275" r:id="rId24"/>
    <p:sldId id="27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535"/>
    <a:srgbClr val="23264D"/>
    <a:srgbClr val="1B1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942A2-C914-4A93-9EAA-49F98CCE2077}" v="62" dt="2023-06-13T20:39:59.368"/>
    <p1510:client id="{E18FF494-B879-884C-A399-7B7AA1BC2A13}" v="951" dt="2023-06-13T00:40:12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E633D-B383-BA4D-8F76-5D45E5A366DD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95C82-2C7E-1041-8ED5-86F18E1C5D65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US" sz="2400">
              <a:solidFill>
                <a:schemeClr val="accent6">
                  <a:lumMod val="50000"/>
                </a:schemeClr>
              </a:solidFill>
            </a:rPr>
            <a:t>Age</a:t>
          </a:r>
        </a:p>
      </dgm:t>
    </dgm:pt>
    <dgm:pt modelId="{AA4DAFB6-71E4-4C45-9316-40070C1DC982}" type="parTrans" cxnId="{41A31CC1-053A-B146-BE28-C97E1E672440}">
      <dgm:prSet/>
      <dgm:spPr/>
      <dgm:t>
        <a:bodyPr/>
        <a:lstStyle/>
        <a:p>
          <a:endParaRPr lang="en-US"/>
        </a:p>
      </dgm:t>
    </dgm:pt>
    <dgm:pt modelId="{C67080ED-C9D4-EF40-915E-BAFF263B94D1}" type="sibTrans" cxnId="{41A31CC1-053A-B146-BE28-C97E1E672440}">
      <dgm:prSet/>
      <dgm:spPr>
        <a:ln>
          <a:solidFill>
            <a:schemeClr val="bg1"/>
          </a:solidFill>
        </a:ln>
      </dgm:spPr>
      <dgm:t>
        <a:bodyPr/>
        <a:lstStyle/>
        <a:p>
          <a:pPr algn="ctr"/>
          <a:endParaRPr lang="en-US"/>
        </a:p>
      </dgm:t>
    </dgm:pt>
    <dgm:pt modelId="{DACB690C-14AB-3A49-BD80-84FD8A86946D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ctr"/>
          <a:r>
            <a:rPr lang="en-US" sz="2400"/>
            <a:t>Exercise</a:t>
          </a:r>
        </a:p>
      </dgm:t>
    </dgm:pt>
    <dgm:pt modelId="{51B171D4-D621-FD4F-9503-4E923EBEA3C6}" type="parTrans" cxnId="{F16D5564-49A3-E040-843B-0C2B08D6452F}">
      <dgm:prSet/>
      <dgm:spPr/>
      <dgm:t>
        <a:bodyPr/>
        <a:lstStyle/>
        <a:p>
          <a:endParaRPr lang="en-US"/>
        </a:p>
      </dgm:t>
    </dgm:pt>
    <dgm:pt modelId="{8532FAB9-E573-6547-A31D-70F7DA2D4A97}" type="sibTrans" cxnId="{F16D5564-49A3-E040-843B-0C2B08D6452F}">
      <dgm:prSet/>
      <dgm:spPr/>
      <dgm:t>
        <a:bodyPr/>
        <a:lstStyle/>
        <a:p>
          <a:endParaRPr lang="en-US"/>
        </a:p>
      </dgm:t>
    </dgm:pt>
    <dgm:pt modelId="{69DC476C-201A-C34A-9D5E-2434D9F0BB9A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2400">
              <a:solidFill>
                <a:schemeClr val="accent6">
                  <a:lumMod val="50000"/>
                </a:schemeClr>
              </a:solidFill>
            </a:rPr>
            <a:t>Sex</a:t>
          </a:r>
        </a:p>
      </dgm:t>
    </dgm:pt>
    <dgm:pt modelId="{53AE3D51-A212-D44C-B931-56D179BD63ED}" type="parTrans" cxnId="{F4E6E4C6-ABDB-1B43-A31D-150E902CE856}">
      <dgm:prSet/>
      <dgm:spPr/>
      <dgm:t>
        <a:bodyPr/>
        <a:lstStyle/>
        <a:p>
          <a:endParaRPr lang="en-US"/>
        </a:p>
      </dgm:t>
    </dgm:pt>
    <dgm:pt modelId="{7C238B29-D959-ED4F-B764-8BF1D189C60B}" type="sibTrans" cxnId="{F4E6E4C6-ABDB-1B43-A31D-150E902CE856}">
      <dgm:prSet/>
      <dgm:spPr/>
      <dgm:t>
        <a:bodyPr/>
        <a:lstStyle/>
        <a:p>
          <a:endParaRPr lang="en-US"/>
        </a:p>
      </dgm:t>
    </dgm:pt>
    <dgm:pt modelId="{731480E0-3BB5-1F4A-92FF-6FF45508F447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ctr"/>
          <a:r>
            <a:rPr lang="en-US" sz="2400"/>
            <a:t>Heart rate</a:t>
          </a:r>
        </a:p>
      </dgm:t>
    </dgm:pt>
    <dgm:pt modelId="{110EC209-66E5-4646-A442-81CF0DDFF509}" type="sibTrans" cxnId="{CFEA5213-D7CD-1F47-A046-191C4CAE65E9}">
      <dgm:prSet/>
      <dgm:spPr/>
      <dgm:t>
        <a:bodyPr/>
        <a:lstStyle/>
        <a:p>
          <a:endParaRPr lang="en-US"/>
        </a:p>
      </dgm:t>
    </dgm:pt>
    <dgm:pt modelId="{C00E56B5-841E-6F40-AFD0-1246EC633410}" type="parTrans" cxnId="{CFEA5213-D7CD-1F47-A046-191C4CAE65E9}">
      <dgm:prSet/>
      <dgm:spPr/>
      <dgm:t>
        <a:bodyPr/>
        <a:lstStyle/>
        <a:p>
          <a:endParaRPr lang="en-US"/>
        </a:p>
      </dgm:t>
    </dgm:pt>
    <dgm:pt modelId="{E45C3B5B-020F-AC46-B655-CC1D4CCF413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n-US" sz="2400"/>
            <a:t>Blood pressure</a:t>
          </a:r>
        </a:p>
      </dgm:t>
    </dgm:pt>
    <dgm:pt modelId="{B83AF056-25DD-9A4D-8223-B2D9DD21AE47}" type="sibTrans" cxnId="{C055D2ED-2E40-DB4D-8C13-629193FCBC76}">
      <dgm:prSet/>
      <dgm:spPr/>
      <dgm:t>
        <a:bodyPr/>
        <a:lstStyle/>
        <a:p>
          <a:endParaRPr lang="en-US"/>
        </a:p>
      </dgm:t>
    </dgm:pt>
    <dgm:pt modelId="{1CB8D7E8-6806-2F4B-A0EA-E1763B4561C6}" type="parTrans" cxnId="{C055D2ED-2E40-DB4D-8C13-629193FCBC76}">
      <dgm:prSet/>
      <dgm:spPr/>
      <dgm:t>
        <a:bodyPr/>
        <a:lstStyle/>
        <a:p>
          <a:endParaRPr lang="en-US"/>
        </a:p>
      </dgm:t>
    </dgm:pt>
    <dgm:pt modelId="{44FDC20D-21E4-FD49-9831-720E488143B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>
              <a:solidFill>
                <a:schemeClr val="accent6">
                  <a:lumMod val="50000"/>
                </a:schemeClr>
              </a:solidFill>
            </a:rPr>
            <a:t>Lipid profile</a:t>
          </a:r>
        </a:p>
      </dgm:t>
    </dgm:pt>
    <dgm:pt modelId="{8090A95A-8FB1-8247-AE1E-9C3518A749D4}" type="sibTrans" cxnId="{88868701-4A04-C84C-A3A4-82D22975534C}">
      <dgm:prSet/>
      <dgm:spPr/>
      <dgm:t>
        <a:bodyPr/>
        <a:lstStyle/>
        <a:p>
          <a:endParaRPr lang="en-US"/>
        </a:p>
      </dgm:t>
    </dgm:pt>
    <dgm:pt modelId="{A5404732-49D3-4A46-855C-954F9C439495}" type="parTrans" cxnId="{88868701-4A04-C84C-A3A4-82D22975534C}">
      <dgm:prSet/>
      <dgm:spPr/>
      <dgm:t>
        <a:bodyPr/>
        <a:lstStyle/>
        <a:p>
          <a:endParaRPr lang="en-US"/>
        </a:p>
      </dgm:t>
    </dgm:pt>
    <dgm:pt modelId="{2C7CA574-2F15-1C49-BB4A-1D981F4F692D}" type="pres">
      <dgm:prSet presAssocID="{E4BE633D-B383-BA4D-8F76-5D45E5A366DD}" presName="Name0" presStyleCnt="0">
        <dgm:presLayoutVars>
          <dgm:chMax val="7"/>
          <dgm:chPref val="7"/>
          <dgm:dir/>
        </dgm:presLayoutVars>
      </dgm:prSet>
      <dgm:spPr/>
    </dgm:pt>
    <dgm:pt modelId="{A39FAF3F-0E60-704F-B880-F34AFB8E2722}" type="pres">
      <dgm:prSet presAssocID="{E4BE633D-B383-BA4D-8F76-5D45E5A366DD}" presName="Name1" presStyleCnt="0"/>
      <dgm:spPr/>
    </dgm:pt>
    <dgm:pt modelId="{79B64DB7-D46B-7C48-8ECE-D6C00057E769}" type="pres">
      <dgm:prSet presAssocID="{E4BE633D-B383-BA4D-8F76-5D45E5A366DD}" presName="cycle" presStyleCnt="0"/>
      <dgm:spPr/>
    </dgm:pt>
    <dgm:pt modelId="{534291A7-15A6-7C40-B7CE-BFD27A30D277}" type="pres">
      <dgm:prSet presAssocID="{E4BE633D-B383-BA4D-8F76-5D45E5A366DD}" presName="srcNode" presStyleLbl="node1" presStyleIdx="0" presStyleCnt="6"/>
      <dgm:spPr/>
    </dgm:pt>
    <dgm:pt modelId="{10C72D6F-4678-1742-BDD9-1DA578211F75}" type="pres">
      <dgm:prSet presAssocID="{E4BE633D-B383-BA4D-8F76-5D45E5A366DD}" presName="conn" presStyleLbl="parChTrans1D2" presStyleIdx="0" presStyleCnt="1" custFlipHor="1" custScaleX="35172" custScaleY="23740" custLinFactNeighborX="-57124" custLinFactNeighborY="-14497"/>
      <dgm:spPr/>
    </dgm:pt>
    <dgm:pt modelId="{550BA299-2D0B-9441-B1FB-D20C61F1ED77}" type="pres">
      <dgm:prSet presAssocID="{E4BE633D-B383-BA4D-8F76-5D45E5A366DD}" presName="extraNode" presStyleLbl="node1" presStyleIdx="0" presStyleCnt="6"/>
      <dgm:spPr/>
    </dgm:pt>
    <dgm:pt modelId="{89BCEFAF-93C9-2F46-A489-70CE6DD397DA}" type="pres">
      <dgm:prSet presAssocID="{E4BE633D-B383-BA4D-8F76-5D45E5A366DD}" presName="dstNode" presStyleLbl="node1" presStyleIdx="0" presStyleCnt="6"/>
      <dgm:spPr/>
    </dgm:pt>
    <dgm:pt modelId="{22ECDA94-CB76-DE4E-86B9-B53420C37032}" type="pres">
      <dgm:prSet presAssocID="{51395C82-2C7E-1041-8ED5-86F18E1C5D65}" presName="text_1" presStyleLbl="node1" presStyleIdx="0" presStyleCnt="6">
        <dgm:presLayoutVars>
          <dgm:bulletEnabled val="1"/>
        </dgm:presLayoutVars>
      </dgm:prSet>
      <dgm:spPr/>
    </dgm:pt>
    <dgm:pt modelId="{D0338565-64A7-E548-9B94-00A3B52B6634}" type="pres">
      <dgm:prSet presAssocID="{51395C82-2C7E-1041-8ED5-86F18E1C5D65}" presName="accent_1" presStyleCnt="0"/>
      <dgm:spPr/>
    </dgm:pt>
    <dgm:pt modelId="{624ADE0A-E0CE-264C-8890-5521A41BE0BD}" type="pres">
      <dgm:prSet presAssocID="{51395C82-2C7E-1041-8ED5-86F18E1C5D65}" presName="accentRepeatNode" presStyleLbl="solidFgAcc1" presStyleIdx="0" presStyleCnt="6" custScaleX="120053" custScaleY="118404" custLinFactX="-153965" custLinFactNeighborX="-200000" custLinFactNeighborY="-64795"/>
      <dgm:spPr>
        <a:solidFill>
          <a:schemeClr val="bg1"/>
        </a:solidFill>
        <a:ln>
          <a:solidFill>
            <a:schemeClr val="bg1"/>
          </a:solidFill>
        </a:ln>
      </dgm:spPr>
    </dgm:pt>
    <dgm:pt modelId="{8568E61C-2F41-7B4A-981B-1AB4DDC0F8ED}" type="pres">
      <dgm:prSet presAssocID="{69DC476C-201A-C34A-9D5E-2434D9F0BB9A}" presName="text_2" presStyleLbl="node1" presStyleIdx="1" presStyleCnt="6" custLinFactNeighborX="6296" custLinFactNeighborY="-281">
        <dgm:presLayoutVars>
          <dgm:bulletEnabled val="1"/>
        </dgm:presLayoutVars>
      </dgm:prSet>
      <dgm:spPr/>
    </dgm:pt>
    <dgm:pt modelId="{8E0E17C9-25E0-B243-9E0A-5536666AB004}" type="pres">
      <dgm:prSet presAssocID="{69DC476C-201A-C34A-9D5E-2434D9F0BB9A}" presName="accent_2" presStyleCnt="0"/>
      <dgm:spPr/>
    </dgm:pt>
    <dgm:pt modelId="{04A5DA53-3794-2C47-B480-CB1DE3DD0751}" type="pres">
      <dgm:prSet presAssocID="{69DC476C-201A-C34A-9D5E-2434D9F0BB9A}" presName="accentRepeatNode" presStyleLbl="solidFgAcc1" presStyleIdx="1" presStyleCnt="6" custScaleX="129485" custScaleY="120442"/>
      <dgm:spPr>
        <a:ln>
          <a:solidFill>
            <a:schemeClr val="bg1"/>
          </a:solidFill>
        </a:ln>
      </dgm:spPr>
    </dgm:pt>
    <dgm:pt modelId="{D74AF9EC-9214-FE42-8F96-1E33252A429C}" type="pres">
      <dgm:prSet presAssocID="{44FDC20D-21E4-FD49-9831-720E488143B7}" presName="text_3" presStyleLbl="node1" presStyleIdx="2" presStyleCnt="6" custLinFactNeighborX="5718">
        <dgm:presLayoutVars>
          <dgm:bulletEnabled val="1"/>
        </dgm:presLayoutVars>
      </dgm:prSet>
      <dgm:spPr/>
    </dgm:pt>
    <dgm:pt modelId="{6166214C-E074-B64B-8364-EDDED680A9E3}" type="pres">
      <dgm:prSet presAssocID="{44FDC20D-21E4-FD49-9831-720E488143B7}" presName="accent_3" presStyleCnt="0"/>
      <dgm:spPr/>
    </dgm:pt>
    <dgm:pt modelId="{0726A00C-A172-934A-AD98-D2466322A5A0}" type="pres">
      <dgm:prSet presAssocID="{44FDC20D-21E4-FD49-9831-720E488143B7}" presName="accentRepeatNode" presStyleLbl="solidFgAcc1" presStyleIdx="2" presStyleCnt="6" custScaleX="125454" custScaleY="116605" custLinFactNeighborX="13675"/>
      <dgm:spPr>
        <a:ln>
          <a:solidFill>
            <a:schemeClr val="bg1"/>
          </a:solidFill>
        </a:ln>
      </dgm:spPr>
    </dgm:pt>
    <dgm:pt modelId="{A122DDF3-E26C-654C-8FEA-BB89558BC57E}" type="pres">
      <dgm:prSet presAssocID="{E45C3B5B-020F-AC46-B655-CC1D4CCF4134}" presName="text_4" presStyleLbl="node1" presStyleIdx="3" presStyleCnt="6">
        <dgm:presLayoutVars>
          <dgm:bulletEnabled val="1"/>
        </dgm:presLayoutVars>
      </dgm:prSet>
      <dgm:spPr/>
    </dgm:pt>
    <dgm:pt modelId="{30DACEC2-D617-7445-B787-C79AD57865D2}" type="pres">
      <dgm:prSet presAssocID="{E45C3B5B-020F-AC46-B655-CC1D4CCF4134}" presName="accent_4" presStyleCnt="0"/>
      <dgm:spPr/>
    </dgm:pt>
    <dgm:pt modelId="{9D95F99B-B748-A84F-858F-25300AEEBD60}" type="pres">
      <dgm:prSet presAssocID="{E45C3B5B-020F-AC46-B655-CC1D4CCF4134}" presName="accentRepeatNode" presStyleLbl="solidFgAcc1" presStyleIdx="3" presStyleCnt="6"/>
      <dgm:spPr>
        <a:ln>
          <a:solidFill>
            <a:schemeClr val="bg1"/>
          </a:solidFill>
        </a:ln>
      </dgm:spPr>
    </dgm:pt>
    <dgm:pt modelId="{5DF1DF88-AEE4-DE41-90C5-1482A51DC8CE}" type="pres">
      <dgm:prSet presAssocID="{731480E0-3BB5-1F4A-92FF-6FF45508F447}" presName="text_5" presStyleLbl="node1" presStyleIdx="4" presStyleCnt="6">
        <dgm:presLayoutVars>
          <dgm:bulletEnabled val="1"/>
        </dgm:presLayoutVars>
      </dgm:prSet>
      <dgm:spPr/>
    </dgm:pt>
    <dgm:pt modelId="{DEF7FFD1-97E9-5644-8B6C-08C7AA95E5A2}" type="pres">
      <dgm:prSet presAssocID="{731480E0-3BB5-1F4A-92FF-6FF45508F447}" presName="accent_5" presStyleCnt="0"/>
      <dgm:spPr/>
    </dgm:pt>
    <dgm:pt modelId="{37A6D768-FC7E-7341-9253-2CC5C9414432}" type="pres">
      <dgm:prSet presAssocID="{731480E0-3BB5-1F4A-92FF-6FF45508F447}" presName="accentRepeatNode" presStyleLbl="solidFgAcc1" presStyleIdx="4" presStyleCnt="6"/>
      <dgm:spPr>
        <a:ln>
          <a:solidFill>
            <a:schemeClr val="bg1"/>
          </a:solidFill>
        </a:ln>
      </dgm:spPr>
    </dgm:pt>
    <dgm:pt modelId="{42F33638-95D0-7047-AC30-5DC7D80357AE}" type="pres">
      <dgm:prSet presAssocID="{DACB690C-14AB-3A49-BD80-84FD8A86946D}" presName="text_6" presStyleLbl="node1" presStyleIdx="5" presStyleCnt="6">
        <dgm:presLayoutVars>
          <dgm:bulletEnabled val="1"/>
        </dgm:presLayoutVars>
      </dgm:prSet>
      <dgm:spPr/>
    </dgm:pt>
    <dgm:pt modelId="{46E28B47-F8C9-C442-BFD4-DA624BA094F1}" type="pres">
      <dgm:prSet presAssocID="{DACB690C-14AB-3A49-BD80-84FD8A86946D}" presName="accent_6" presStyleCnt="0"/>
      <dgm:spPr/>
    </dgm:pt>
    <dgm:pt modelId="{DD3E5EAA-6165-884B-9659-4D2F5D3FBD6A}" type="pres">
      <dgm:prSet presAssocID="{DACB690C-14AB-3A49-BD80-84FD8A86946D}" presName="accentRepeatNode" presStyleLbl="solidFgAcc1" presStyleIdx="5" presStyleCnt="6"/>
      <dgm:spPr>
        <a:ln>
          <a:solidFill>
            <a:schemeClr val="bg1"/>
          </a:solidFill>
        </a:ln>
      </dgm:spPr>
    </dgm:pt>
  </dgm:ptLst>
  <dgm:cxnLst>
    <dgm:cxn modelId="{88868701-4A04-C84C-A3A4-82D22975534C}" srcId="{E4BE633D-B383-BA4D-8F76-5D45E5A366DD}" destId="{44FDC20D-21E4-FD49-9831-720E488143B7}" srcOrd="2" destOrd="0" parTransId="{A5404732-49D3-4A46-855C-954F9C439495}" sibTransId="{8090A95A-8FB1-8247-AE1E-9C3518A749D4}"/>
    <dgm:cxn modelId="{D2669F12-82EE-5A44-832E-0464289B0167}" type="presOf" srcId="{731480E0-3BB5-1F4A-92FF-6FF45508F447}" destId="{5DF1DF88-AEE4-DE41-90C5-1482A51DC8CE}" srcOrd="0" destOrd="0" presId="urn:microsoft.com/office/officeart/2008/layout/VerticalCurvedList"/>
    <dgm:cxn modelId="{CFEA5213-D7CD-1F47-A046-191C4CAE65E9}" srcId="{E4BE633D-B383-BA4D-8F76-5D45E5A366DD}" destId="{731480E0-3BB5-1F4A-92FF-6FF45508F447}" srcOrd="4" destOrd="0" parTransId="{C00E56B5-841E-6F40-AFD0-1246EC633410}" sibTransId="{110EC209-66E5-4646-A442-81CF0DDFF509}"/>
    <dgm:cxn modelId="{9C192025-BE53-B847-9EC2-3EF48210F7B7}" type="presOf" srcId="{E4BE633D-B383-BA4D-8F76-5D45E5A366DD}" destId="{2C7CA574-2F15-1C49-BB4A-1D981F4F692D}" srcOrd="0" destOrd="0" presId="urn:microsoft.com/office/officeart/2008/layout/VerticalCurvedList"/>
    <dgm:cxn modelId="{8CBC2E33-4E98-B745-BC6E-C8178AE08448}" type="presOf" srcId="{51395C82-2C7E-1041-8ED5-86F18E1C5D65}" destId="{22ECDA94-CB76-DE4E-86B9-B53420C37032}" srcOrd="0" destOrd="0" presId="urn:microsoft.com/office/officeart/2008/layout/VerticalCurvedList"/>
    <dgm:cxn modelId="{B7FE7340-03AA-8040-BB90-0E7A1E3E81DA}" type="presOf" srcId="{44FDC20D-21E4-FD49-9831-720E488143B7}" destId="{D74AF9EC-9214-FE42-8F96-1E33252A429C}" srcOrd="0" destOrd="0" presId="urn:microsoft.com/office/officeart/2008/layout/VerticalCurvedList"/>
    <dgm:cxn modelId="{F16D5564-49A3-E040-843B-0C2B08D6452F}" srcId="{E4BE633D-B383-BA4D-8F76-5D45E5A366DD}" destId="{DACB690C-14AB-3A49-BD80-84FD8A86946D}" srcOrd="5" destOrd="0" parTransId="{51B171D4-D621-FD4F-9503-4E923EBEA3C6}" sibTransId="{8532FAB9-E573-6547-A31D-70F7DA2D4A97}"/>
    <dgm:cxn modelId="{4445CA4F-DC69-BF4A-9CA0-76E9D68BA2C4}" type="presOf" srcId="{E45C3B5B-020F-AC46-B655-CC1D4CCF4134}" destId="{A122DDF3-E26C-654C-8FEA-BB89558BC57E}" srcOrd="0" destOrd="0" presId="urn:microsoft.com/office/officeart/2008/layout/VerticalCurvedList"/>
    <dgm:cxn modelId="{0AF9C581-BC8F-E842-95C6-6F97D690767A}" type="presOf" srcId="{DACB690C-14AB-3A49-BD80-84FD8A86946D}" destId="{42F33638-95D0-7047-AC30-5DC7D80357AE}" srcOrd="0" destOrd="0" presId="urn:microsoft.com/office/officeart/2008/layout/VerticalCurvedList"/>
    <dgm:cxn modelId="{41D6E19D-5DA4-EC4B-B2AB-326E48E671D9}" type="presOf" srcId="{C67080ED-C9D4-EF40-915E-BAFF263B94D1}" destId="{10C72D6F-4678-1742-BDD9-1DA578211F75}" srcOrd="0" destOrd="0" presId="urn:microsoft.com/office/officeart/2008/layout/VerticalCurvedList"/>
    <dgm:cxn modelId="{AA77B9A4-E255-3542-BED5-6D3E7A1E4D42}" type="presOf" srcId="{69DC476C-201A-C34A-9D5E-2434D9F0BB9A}" destId="{8568E61C-2F41-7B4A-981B-1AB4DDC0F8ED}" srcOrd="0" destOrd="0" presId="urn:microsoft.com/office/officeart/2008/layout/VerticalCurvedList"/>
    <dgm:cxn modelId="{41A31CC1-053A-B146-BE28-C97E1E672440}" srcId="{E4BE633D-B383-BA4D-8F76-5D45E5A366DD}" destId="{51395C82-2C7E-1041-8ED5-86F18E1C5D65}" srcOrd="0" destOrd="0" parTransId="{AA4DAFB6-71E4-4C45-9316-40070C1DC982}" sibTransId="{C67080ED-C9D4-EF40-915E-BAFF263B94D1}"/>
    <dgm:cxn modelId="{F4E6E4C6-ABDB-1B43-A31D-150E902CE856}" srcId="{E4BE633D-B383-BA4D-8F76-5D45E5A366DD}" destId="{69DC476C-201A-C34A-9D5E-2434D9F0BB9A}" srcOrd="1" destOrd="0" parTransId="{53AE3D51-A212-D44C-B931-56D179BD63ED}" sibTransId="{7C238B29-D959-ED4F-B764-8BF1D189C60B}"/>
    <dgm:cxn modelId="{C055D2ED-2E40-DB4D-8C13-629193FCBC76}" srcId="{E4BE633D-B383-BA4D-8F76-5D45E5A366DD}" destId="{E45C3B5B-020F-AC46-B655-CC1D4CCF4134}" srcOrd="3" destOrd="0" parTransId="{1CB8D7E8-6806-2F4B-A0EA-E1763B4561C6}" sibTransId="{B83AF056-25DD-9A4D-8223-B2D9DD21AE47}"/>
    <dgm:cxn modelId="{4DF30350-E6EB-F945-A60C-A2FB87F0CFED}" type="presParOf" srcId="{2C7CA574-2F15-1C49-BB4A-1D981F4F692D}" destId="{A39FAF3F-0E60-704F-B880-F34AFB8E2722}" srcOrd="0" destOrd="0" presId="urn:microsoft.com/office/officeart/2008/layout/VerticalCurvedList"/>
    <dgm:cxn modelId="{F90639E7-11A4-B840-A4FF-F8527C65FC0A}" type="presParOf" srcId="{A39FAF3F-0E60-704F-B880-F34AFB8E2722}" destId="{79B64DB7-D46B-7C48-8ECE-D6C00057E769}" srcOrd="0" destOrd="0" presId="urn:microsoft.com/office/officeart/2008/layout/VerticalCurvedList"/>
    <dgm:cxn modelId="{2CFE541A-72B6-6548-AA54-DF49D6D5EC08}" type="presParOf" srcId="{79B64DB7-D46B-7C48-8ECE-D6C00057E769}" destId="{534291A7-15A6-7C40-B7CE-BFD27A30D277}" srcOrd="0" destOrd="0" presId="urn:microsoft.com/office/officeart/2008/layout/VerticalCurvedList"/>
    <dgm:cxn modelId="{E61B7F86-12F5-EF4A-915B-81DD0E41BEAD}" type="presParOf" srcId="{79B64DB7-D46B-7C48-8ECE-D6C00057E769}" destId="{10C72D6F-4678-1742-BDD9-1DA578211F75}" srcOrd="1" destOrd="0" presId="urn:microsoft.com/office/officeart/2008/layout/VerticalCurvedList"/>
    <dgm:cxn modelId="{B7B30893-BBFF-B746-AC38-10DF64B30743}" type="presParOf" srcId="{79B64DB7-D46B-7C48-8ECE-D6C00057E769}" destId="{550BA299-2D0B-9441-B1FB-D20C61F1ED77}" srcOrd="2" destOrd="0" presId="urn:microsoft.com/office/officeart/2008/layout/VerticalCurvedList"/>
    <dgm:cxn modelId="{75C66011-3A89-7E46-8F07-547B8DF62A01}" type="presParOf" srcId="{79B64DB7-D46B-7C48-8ECE-D6C00057E769}" destId="{89BCEFAF-93C9-2F46-A489-70CE6DD397DA}" srcOrd="3" destOrd="0" presId="urn:microsoft.com/office/officeart/2008/layout/VerticalCurvedList"/>
    <dgm:cxn modelId="{AF6AC0F1-C40F-1E4B-96EE-695A4AAF318E}" type="presParOf" srcId="{A39FAF3F-0E60-704F-B880-F34AFB8E2722}" destId="{22ECDA94-CB76-DE4E-86B9-B53420C37032}" srcOrd="1" destOrd="0" presId="urn:microsoft.com/office/officeart/2008/layout/VerticalCurvedList"/>
    <dgm:cxn modelId="{D4188930-7EB3-0345-A8AD-7BD866E059FD}" type="presParOf" srcId="{A39FAF3F-0E60-704F-B880-F34AFB8E2722}" destId="{D0338565-64A7-E548-9B94-00A3B52B6634}" srcOrd="2" destOrd="0" presId="urn:microsoft.com/office/officeart/2008/layout/VerticalCurvedList"/>
    <dgm:cxn modelId="{5A769ECF-EDEB-1F42-BAE6-F87868DBDF3E}" type="presParOf" srcId="{D0338565-64A7-E548-9B94-00A3B52B6634}" destId="{624ADE0A-E0CE-264C-8890-5521A41BE0BD}" srcOrd="0" destOrd="0" presId="urn:microsoft.com/office/officeart/2008/layout/VerticalCurvedList"/>
    <dgm:cxn modelId="{D62DC2C7-783C-AC42-B78A-ECC4EE8C0C97}" type="presParOf" srcId="{A39FAF3F-0E60-704F-B880-F34AFB8E2722}" destId="{8568E61C-2F41-7B4A-981B-1AB4DDC0F8ED}" srcOrd="3" destOrd="0" presId="urn:microsoft.com/office/officeart/2008/layout/VerticalCurvedList"/>
    <dgm:cxn modelId="{9E83D4AB-C6CA-2C44-A93B-10D4FB534847}" type="presParOf" srcId="{A39FAF3F-0E60-704F-B880-F34AFB8E2722}" destId="{8E0E17C9-25E0-B243-9E0A-5536666AB004}" srcOrd="4" destOrd="0" presId="urn:microsoft.com/office/officeart/2008/layout/VerticalCurvedList"/>
    <dgm:cxn modelId="{D26B3AE7-AB7C-BF4E-92F8-3C2EE591289D}" type="presParOf" srcId="{8E0E17C9-25E0-B243-9E0A-5536666AB004}" destId="{04A5DA53-3794-2C47-B480-CB1DE3DD0751}" srcOrd="0" destOrd="0" presId="urn:microsoft.com/office/officeart/2008/layout/VerticalCurvedList"/>
    <dgm:cxn modelId="{6947D72B-0541-7B4E-BDD1-81519CC11E4D}" type="presParOf" srcId="{A39FAF3F-0E60-704F-B880-F34AFB8E2722}" destId="{D74AF9EC-9214-FE42-8F96-1E33252A429C}" srcOrd="5" destOrd="0" presId="urn:microsoft.com/office/officeart/2008/layout/VerticalCurvedList"/>
    <dgm:cxn modelId="{72BDF9BF-57E5-B348-8D7B-36E3CA4E8E60}" type="presParOf" srcId="{A39FAF3F-0E60-704F-B880-F34AFB8E2722}" destId="{6166214C-E074-B64B-8364-EDDED680A9E3}" srcOrd="6" destOrd="0" presId="urn:microsoft.com/office/officeart/2008/layout/VerticalCurvedList"/>
    <dgm:cxn modelId="{0191840F-EEE5-9A46-ABB8-77F92D3C6C0D}" type="presParOf" srcId="{6166214C-E074-B64B-8364-EDDED680A9E3}" destId="{0726A00C-A172-934A-AD98-D2466322A5A0}" srcOrd="0" destOrd="0" presId="urn:microsoft.com/office/officeart/2008/layout/VerticalCurvedList"/>
    <dgm:cxn modelId="{EC58C04D-55B1-194E-AA09-1EDDE73A7345}" type="presParOf" srcId="{A39FAF3F-0E60-704F-B880-F34AFB8E2722}" destId="{A122DDF3-E26C-654C-8FEA-BB89558BC57E}" srcOrd="7" destOrd="0" presId="urn:microsoft.com/office/officeart/2008/layout/VerticalCurvedList"/>
    <dgm:cxn modelId="{37F181EB-ECA9-CB47-91DB-6663354B3590}" type="presParOf" srcId="{A39FAF3F-0E60-704F-B880-F34AFB8E2722}" destId="{30DACEC2-D617-7445-B787-C79AD57865D2}" srcOrd="8" destOrd="0" presId="urn:microsoft.com/office/officeart/2008/layout/VerticalCurvedList"/>
    <dgm:cxn modelId="{A6FED4BE-915F-9147-8145-C1A8914EAB68}" type="presParOf" srcId="{30DACEC2-D617-7445-B787-C79AD57865D2}" destId="{9D95F99B-B748-A84F-858F-25300AEEBD60}" srcOrd="0" destOrd="0" presId="urn:microsoft.com/office/officeart/2008/layout/VerticalCurvedList"/>
    <dgm:cxn modelId="{54006425-5529-E24C-8C86-58CCD8822AF7}" type="presParOf" srcId="{A39FAF3F-0E60-704F-B880-F34AFB8E2722}" destId="{5DF1DF88-AEE4-DE41-90C5-1482A51DC8CE}" srcOrd="9" destOrd="0" presId="urn:microsoft.com/office/officeart/2008/layout/VerticalCurvedList"/>
    <dgm:cxn modelId="{6D88F7DD-030D-4843-89EC-BC7DE7A3A34F}" type="presParOf" srcId="{A39FAF3F-0E60-704F-B880-F34AFB8E2722}" destId="{DEF7FFD1-97E9-5644-8B6C-08C7AA95E5A2}" srcOrd="10" destOrd="0" presId="urn:microsoft.com/office/officeart/2008/layout/VerticalCurvedList"/>
    <dgm:cxn modelId="{1D4BD103-B4F4-4F40-A8DD-B2A729063DE0}" type="presParOf" srcId="{DEF7FFD1-97E9-5644-8B6C-08C7AA95E5A2}" destId="{37A6D768-FC7E-7341-9253-2CC5C9414432}" srcOrd="0" destOrd="0" presId="urn:microsoft.com/office/officeart/2008/layout/VerticalCurvedList"/>
    <dgm:cxn modelId="{43F22927-4B34-2846-986B-61074971558B}" type="presParOf" srcId="{A39FAF3F-0E60-704F-B880-F34AFB8E2722}" destId="{42F33638-95D0-7047-AC30-5DC7D80357AE}" srcOrd="11" destOrd="0" presId="urn:microsoft.com/office/officeart/2008/layout/VerticalCurvedList"/>
    <dgm:cxn modelId="{73C90380-6B39-5249-A545-2F8F1E7DBB82}" type="presParOf" srcId="{A39FAF3F-0E60-704F-B880-F34AFB8E2722}" destId="{46E28B47-F8C9-C442-BFD4-DA624BA094F1}" srcOrd="12" destOrd="0" presId="urn:microsoft.com/office/officeart/2008/layout/VerticalCurvedList"/>
    <dgm:cxn modelId="{95BF1061-6D6F-494A-98BB-300F84FC2BC3}" type="presParOf" srcId="{46E28B47-F8C9-C442-BFD4-DA624BA094F1}" destId="{DD3E5EAA-6165-884B-9659-4D2F5D3FBD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72D6F-4678-1742-BDD9-1DA578211F75}">
      <dsp:nvSpPr>
        <dsp:cNvPr id="0" name=""/>
        <dsp:cNvSpPr/>
      </dsp:nvSpPr>
      <dsp:spPr>
        <a:xfrm flipH="1">
          <a:off x="-2983582" y="628649"/>
          <a:ext cx="2053658" cy="1386155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CDA94-CB76-DE4E-86B9-B53420C37032}">
      <dsp:nvSpPr>
        <dsp:cNvPr id="0" name=""/>
        <dsp:cNvSpPr/>
      </dsp:nvSpPr>
      <dsp:spPr>
        <a:xfrm>
          <a:off x="375736" y="228354"/>
          <a:ext cx="4419035" cy="45653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74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6">
                  <a:lumMod val="50000"/>
                </a:schemeClr>
              </a:solidFill>
            </a:rPr>
            <a:t>Age</a:t>
          </a:r>
        </a:p>
      </dsp:txBody>
      <dsp:txXfrm>
        <a:off x="375736" y="228354"/>
        <a:ext cx="4419035" cy="456534"/>
      </dsp:txXfrm>
    </dsp:sp>
    <dsp:sp modelId="{624ADE0A-E0CE-264C-8890-5521A41BE0BD}">
      <dsp:nvSpPr>
        <dsp:cNvPr id="0" name=""/>
        <dsp:cNvSpPr/>
      </dsp:nvSpPr>
      <dsp:spPr>
        <a:xfrm>
          <a:off x="0" y="0"/>
          <a:ext cx="685104" cy="67569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8E61C-2F41-7B4A-981B-1AB4DDC0F8ED}">
      <dsp:nvSpPr>
        <dsp:cNvPr id="0" name=""/>
        <dsp:cNvSpPr/>
      </dsp:nvSpPr>
      <dsp:spPr>
        <a:xfrm>
          <a:off x="784452" y="911786"/>
          <a:ext cx="4043504" cy="45653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74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6">
                  <a:lumMod val="50000"/>
                </a:schemeClr>
              </a:solidFill>
            </a:rPr>
            <a:t>Sex</a:t>
          </a:r>
        </a:p>
      </dsp:txBody>
      <dsp:txXfrm>
        <a:off x="784452" y="911786"/>
        <a:ext cx="4043504" cy="456534"/>
      </dsp:txXfrm>
    </dsp:sp>
    <dsp:sp modelId="{04A5DA53-3794-2C47-B480-CB1DE3DD0751}">
      <dsp:nvSpPr>
        <dsp:cNvPr id="0" name=""/>
        <dsp:cNvSpPr/>
      </dsp:nvSpPr>
      <dsp:spPr>
        <a:xfrm>
          <a:off x="381802" y="797674"/>
          <a:ext cx="738929" cy="6873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AF9EC-9214-FE42-8F96-1E33252A429C}">
      <dsp:nvSpPr>
        <dsp:cNvPr id="0" name=""/>
        <dsp:cNvSpPr/>
      </dsp:nvSpPr>
      <dsp:spPr>
        <a:xfrm>
          <a:off x="956173" y="1597784"/>
          <a:ext cx="3871783" cy="45653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74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6">
                  <a:lumMod val="50000"/>
                </a:schemeClr>
              </a:solidFill>
            </a:rPr>
            <a:t>Lipid profile</a:t>
          </a:r>
        </a:p>
      </dsp:txBody>
      <dsp:txXfrm>
        <a:off x="956173" y="1597784"/>
        <a:ext cx="3871783" cy="456534"/>
      </dsp:txXfrm>
    </dsp:sp>
    <dsp:sp modelId="{0726A00C-A172-934A-AD98-D2466322A5A0}">
      <dsp:nvSpPr>
        <dsp:cNvPr id="0" name=""/>
        <dsp:cNvSpPr/>
      </dsp:nvSpPr>
      <dsp:spPr>
        <a:xfrm>
          <a:off x="643064" y="1493338"/>
          <a:ext cx="715926" cy="6654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2DDF3-E26C-654C-8FEA-BB89558BC57E}">
      <dsp:nvSpPr>
        <dsp:cNvPr id="0" name=""/>
        <dsp:cNvSpPr/>
      </dsp:nvSpPr>
      <dsp:spPr>
        <a:xfrm>
          <a:off x="922988" y="2282066"/>
          <a:ext cx="3871783" cy="45653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74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Blood pressure</a:t>
          </a:r>
        </a:p>
      </dsp:txBody>
      <dsp:txXfrm>
        <a:off x="922988" y="2282066"/>
        <a:ext cx="3871783" cy="456534"/>
      </dsp:txXfrm>
    </dsp:sp>
    <dsp:sp modelId="{9D95F99B-B748-A84F-858F-25300AEEBD60}">
      <dsp:nvSpPr>
        <dsp:cNvPr id="0" name=""/>
        <dsp:cNvSpPr/>
      </dsp:nvSpPr>
      <dsp:spPr>
        <a:xfrm>
          <a:off x="637654" y="2224999"/>
          <a:ext cx="570668" cy="57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1DF88-AEE4-DE41-90C5-1482A51DC8CE}">
      <dsp:nvSpPr>
        <dsp:cNvPr id="0" name=""/>
        <dsp:cNvSpPr/>
      </dsp:nvSpPr>
      <dsp:spPr>
        <a:xfrm>
          <a:off x="751267" y="2966781"/>
          <a:ext cx="4043504" cy="45653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74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Heart rate</a:t>
          </a:r>
        </a:p>
      </dsp:txBody>
      <dsp:txXfrm>
        <a:off x="751267" y="2966781"/>
        <a:ext cx="4043504" cy="456534"/>
      </dsp:txXfrm>
    </dsp:sp>
    <dsp:sp modelId="{37A6D768-FC7E-7341-9253-2CC5C9414432}">
      <dsp:nvSpPr>
        <dsp:cNvPr id="0" name=""/>
        <dsp:cNvSpPr/>
      </dsp:nvSpPr>
      <dsp:spPr>
        <a:xfrm>
          <a:off x="465933" y="2909715"/>
          <a:ext cx="570668" cy="57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33638-95D0-7047-AC30-5DC7D80357AE}">
      <dsp:nvSpPr>
        <dsp:cNvPr id="0" name=""/>
        <dsp:cNvSpPr/>
      </dsp:nvSpPr>
      <dsp:spPr>
        <a:xfrm>
          <a:off x="375736" y="3651497"/>
          <a:ext cx="4419035" cy="45653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374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Exercise</a:t>
          </a:r>
        </a:p>
      </dsp:txBody>
      <dsp:txXfrm>
        <a:off x="375736" y="3651497"/>
        <a:ext cx="4419035" cy="456534"/>
      </dsp:txXfrm>
    </dsp:sp>
    <dsp:sp modelId="{DD3E5EAA-6165-884B-9659-4D2F5D3FBD6A}">
      <dsp:nvSpPr>
        <dsp:cNvPr id="0" name=""/>
        <dsp:cNvSpPr/>
      </dsp:nvSpPr>
      <dsp:spPr>
        <a:xfrm>
          <a:off x="90402" y="3594430"/>
          <a:ext cx="570668" cy="57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6/13/2023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jamescad.github.io/Project-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Heart Disease Diagnosis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Lynn Hoang – Gavin Wan – John James – Isaac Rodriguez Ocampo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2">
            <a:extLst>
              <a:ext uri="{FF2B5EF4-FFF2-40B4-BE49-F238E27FC236}">
                <a16:creationId xmlns:a16="http://schemas.microsoft.com/office/drawing/2014/main" id="{7082C4A6-1341-4412-9DE6-DBB3AAC96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43" y="0"/>
            <a:ext cx="6727116" cy="63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6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circle, diagram&#10;&#10;Description automatically generated">
            <a:extLst>
              <a:ext uri="{FF2B5EF4-FFF2-40B4-BE49-F238E27FC236}">
                <a16:creationId xmlns:a16="http://schemas.microsoft.com/office/drawing/2014/main" id="{6C73B05F-1B8E-3CCA-FB89-8CD45E375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91F87-F660-943A-5C98-C599F9DD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35" y="-607101"/>
            <a:ext cx="7479753" cy="160020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7387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BCB8-7EA4-9C3D-AA45-FE9DFBC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pic>
        <p:nvPicPr>
          <p:cNvPr id="9" name="Content Placeholder 8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CEFA9634-36DB-AFB2-A005-FB3CAE793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547"/>
            <a:ext cx="6934200" cy="231559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ACA31D9-3DC0-8D5D-32A4-011C15203B34}"/>
              </a:ext>
            </a:extLst>
          </p:cNvPr>
          <p:cNvSpPr txBox="1">
            <a:spLocks/>
          </p:cNvSpPr>
          <p:nvPr/>
        </p:nvSpPr>
        <p:spPr>
          <a:xfrm>
            <a:off x="5854908" y="1452723"/>
            <a:ext cx="1917492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77%</a:t>
            </a:r>
          </a:p>
        </p:txBody>
      </p:sp>
    </p:spTree>
    <p:extLst>
      <p:ext uri="{BB962C8B-B14F-4D97-AF65-F5344CB8AC3E}">
        <p14:creationId xmlns:p14="http://schemas.microsoft.com/office/powerpoint/2010/main" val="62262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8BE9-EBCC-6850-B6D4-51DCCF85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pic>
        <p:nvPicPr>
          <p:cNvPr id="5" name="Content Placeholder 4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7825EEC8-2776-7678-4951-675BB1F49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2915444"/>
            <a:ext cx="6731000" cy="22098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5E446D-0FC6-ED8F-C844-C3DA6A056D7E}"/>
              </a:ext>
            </a:extLst>
          </p:cNvPr>
          <p:cNvSpPr txBox="1">
            <a:spLocks/>
          </p:cNvSpPr>
          <p:nvPr/>
        </p:nvSpPr>
        <p:spPr>
          <a:xfrm>
            <a:off x="5954218" y="1610211"/>
            <a:ext cx="2874989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83%</a:t>
            </a:r>
          </a:p>
        </p:txBody>
      </p:sp>
    </p:spTree>
    <p:extLst>
      <p:ext uri="{BB962C8B-B14F-4D97-AF65-F5344CB8AC3E}">
        <p14:creationId xmlns:p14="http://schemas.microsoft.com/office/powerpoint/2010/main" val="20552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25158B5-DF2D-A102-1CBE-B8F17B0E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0211"/>
            <a:ext cx="6934201" cy="965477"/>
          </a:xfrm>
        </p:spPr>
        <p:txBody>
          <a:bodyPr/>
          <a:lstStyle/>
          <a:p>
            <a:r>
              <a:rPr lang="en-US"/>
              <a:t>Logistic Regression</a:t>
            </a:r>
          </a:p>
        </p:txBody>
      </p:sp>
      <p:pic>
        <p:nvPicPr>
          <p:cNvPr id="4" name="Content Placeholder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997E1107-3488-2915-21D0-C6145BF2B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2754714"/>
            <a:ext cx="6934200" cy="2530983"/>
          </a:xfr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D1EB35-7AB9-6C2B-B64D-24F8DB10E534}"/>
              </a:ext>
            </a:extLst>
          </p:cNvPr>
          <p:cNvSpPr txBox="1">
            <a:spLocks/>
          </p:cNvSpPr>
          <p:nvPr/>
        </p:nvSpPr>
        <p:spPr>
          <a:xfrm>
            <a:off x="6219042" y="1607691"/>
            <a:ext cx="1905625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87 %</a:t>
            </a:r>
          </a:p>
        </p:txBody>
      </p:sp>
    </p:spTree>
    <p:extLst>
      <p:ext uri="{BB962C8B-B14F-4D97-AF65-F5344CB8AC3E}">
        <p14:creationId xmlns:p14="http://schemas.microsoft.com/office/powerpoint/2010/main" val="24019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F11986-B2E7-ED7D-6103-252A7538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00" y="1572303"/>
            <a:ext cx="6934201" cy="965477"/>
          </a:xfrm>
        </p:spPr>
        <p:txBody>
          <a:bodyPr/>
          <a:lstStyle/>
          <a:p>
            <a:r>
              <a:rPr lang="en-US"/>
              <a:t>SVM</a:t>
            </a:r>
          </a:p>
        </p:txBody>
      </p:sp>
      <p:pic>
        <p:nvPicPr>
          <p:cNvPr id="3" name="Content Placeholder 2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9C481E0A-3D2E-7D1B-0602-DFFD43B1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2754714"/>
            <a:ext cx="6934200" cy="2530983"/>
          </a:xfr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B67E94-1AB5-E369-0EFF-F81FD06008B2}"/>
              </a:ext>
            </a:extLst>
          </p:cNvPr>
          <p:cNvSpPr txBox="1">
            <a:spLocks/>
          </p:cNvSpPr>
          <p:nvPr/>
        </p:nvSpPr>
        <p:spPr>
          <a:xfrm>
            <a:off x="6096000" y="1572303"/>
            <a:ext cx="1996190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37184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7887-EA8C-BD4B-5CFE-60940737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75" y="1762611"/>
            <a:ext cx="2774429" cy="965477"/>
          </a:xfrm>
        </p:spPr>
        <p:txBody>
          <a:bodyPr>
            <a:normAutofit/>
          </a:bodyPr>
          <a:lstStyle/>
          <a:p>
            <a:r>
              <a:rPr lang="en-US" sz="6000"/>
              <a:t>90%</a:t>
            </a:r>
          </a:p>
        </p:txBody>
      </p:sp>
      <p:pic>
        <p:nvPicPr>
          <p:cNvPr id="5" name="Content Placeholder 4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23BBF055-16A3-46CC-F551-0D453EA53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947194"/>
            <a:ext cx="6629400" cy="21463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107A24-1599-BAA6-690D-C150858FDD83}"/>
              </a:ext>
            </a:extLst>
          </p:cNvPr>
          <p:cNvSpPr txBox="1">
            <a:spLocks/>
          </p:cNvSpPr>
          <p:nvPr/>
        </p:nvSpPr>
        <p:spPr>
          <a:xfrm>
            <a:off x="990600" y="1762611"/>
            <a:ext cx="6934201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K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57114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0950-A26D-43F9-7A57-44D364BA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30EE-CE26-DECA-9051-FBB45CC8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4253593" cy="503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3 Metrics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98D9DC4-8E16-485B-AF37-C899F362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1" y="3470487"/>
            <a:ext cx="10050235" cy="18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0950-A26D-43F9-7A57-44D364BA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30EE-CE26-DECA-9051-FBB45CC8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4253593" cy="503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3 Parameters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5C571EA-52D2-FD01-B8F8-2D7F0016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" y="3536023"/>
            <a:ext cx="12091306" cy="6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2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0950-A26D-43F9-7A57-44D364BA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30EE-CE26-DECA-9051-FBB45CC8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4253593" cy="503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Best Metrics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E707DCD-7391-3C07-42CA-96A0A6D3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1" y="3230003"/>
            <a:ext cx="8750753" cy="25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95A9A08-9358-97E0-3E44-58585F15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64" y="4300151"/>
            <a:ext cx="3932237" cy="16002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Cause of death in the world</a:t>
            </a:r>
          </a:p>
        </p:txBody>
      </p:sp>
      <p:pic>
        <p:nvPicPr>
          <p:cNvPr id="11" name="Content Placeholder 10" descr="A picture containing clipart, graphics, cartoon, illustration&#10;&#10;Description automatically generated">
            <a:extLst>
              <a:ext uri="{FF2B5EF4-FFF2-40B4-BE49-F238E27FC236}">
                <a16:creationId xmlns:a16="http://schemas.microsoft.com/office/drawing/2014/main" id="{26EB07AB-295C-28EE-0EB2-891237B46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549317"/>
            <a:ext cx="5759365" cy="5759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8A3BD6B-BC51-D52F-44C0-0FB43C285D01}"/>
              </a:ext>
            </a:extLst>
          </p:cNvPr>
          <p:cNvSpPr txBox="1">
            <a:spLocks/>
          </p:cNvSpPr>
          <p:nvPr/>
        </p:nvSpPr>
        <p:spPr>
          <a:xfrm>
            <a:off x="1684166" y="1601615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0E7B3-BC6A-E6A5-89D1-3774D29036B2}"/>
              </a:ext>
            </a:extLst>
          </p:cNvPr>
          <p:cNvSpPr/>
          <p:nvPr/>
        </p:nvSpPr>
        <p:spPr>
          <a:xfrm>
            <a:off x="1591243" y="1130052"/>
            <a:ext cx="32896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67879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028FD12-36B4-376B-489E-BA1AF6B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High Level System Design</a:t>
            </a:r>
          </a:p>
        </p:txBody>
      </p:sp>
      <p:pic>
        <p:nvPicPr>
          <p:cNvPr id="5" name="Content Placeholder 4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72A49C4C-CB6F-BC96-2ACF-17C2D8D17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7904" y="574430"/>
            <a:ext cx="2438400" cy="1373432"/>
          </a:xfrm>
          <a:noFill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F4DCE62-7CA3-FBAE-0C75-830F567A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819741"/>
            <a:ext cx="6880189" cy="38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2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s, clipart, design, illustration&#10;&#10;Description automatically generated">
            <a:extLst>
              <a:ext uri="{FF2B5EF4-FFF2-40B4-BE49-F238E27FC236}">
                <a16:creationId xmlns:a16="http://schemas.microsoft.com/office/drawing/2014/main" id="{C0F78944-671C-6703-C505-33B39C89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7"/>
          <a:stretch/>
        </p:blipFill>
        <p:spPr>
          <a:xfrm>
            <a:off x="1469766" y="68263"/>
            <a:ext cx="11950700" cy="6343650"/>
          </a:xfr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E77AFF-596E-BF8C-B65C-F9C7474E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6" y="562390"/>
            <a:ext cx="3374036" cy="4605598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accent5">
                    <a:lumMod val="50000"/>
                  </a:schemeClr>
                </a:solidFill>
              </a:rPr>
              <a:t>Heart Diseases</a:t>
            </a:r>
            <a:br>
              <a:rPr lang="en-US" sz="500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000">
                <a:solidFill>
                  <a:schemeClr val="accent5">
                    <a:lumMod val="50000"/>
                  </a:schemeClr>
                </a:solidFill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22264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3"/>
            <a:extLst>
              <a:ext uri="{FF2B5EF4-FFF2-40B4-BE49-F238E27FC236}">
                <a16:creationId xmlns:a16="http://schemas.microsoft.com/office/drawing/2014/main" id="{D84DAD85-71B4-740E-368D-9862E2B7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087" y="0"/>
            <a:ext cx="5558098" cy="64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picture containing text, graphics, drawing, graphic design&#10;&#10;Description automatically generated">
            <a:extLst>
              <a:ext uri="{FF2B5EF4-FFF2-40B4-BE49-F238E27FC236}">
                <a16:creationId xmlns:a16="http://schemas.microsoft.com/office/drawing/2014/main" id="{9A7668FA-A7B5-1A19-4702-799EB503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1" y="1171573"/>
            <a:ext cx="6572251" cy="4036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B9815-56E9-8EA4-4E75-C1E523335386}"/>
              </a:ext>
            </a:extLst>
          </p:cNvPr>
          <p:cNvSpPr txBox="1"/>
          <p:nvPr/>
        </p:nvSpPr>
        <p:spPr>
          <a:xfrm>
            <a:off x="10129838" y="191452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E8C92B-6CFD-BEB8-5271-497D47622371}"/>
              </a:ext>
            </a:extLst>
          </p:cNvPr>
          <p:cNvSpPr/>
          <p:nvPr/>
        </p:nvSpPr>
        <p:spPr>
          <a:xfrm>
            <a:off x="6871283" y="1042987"/>
            <a:ext cx="5030204" cy="10562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Develop a predictive model for early detection of heart diseases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A98238-0E6D-D671-FEF7-217ABDB62791}"/>
              </a:ext>
            </a:extLst>
          </p:cNvPr>
          <p:cNvSpPr/>
          <p:nvPr/>
        </p:nvSpPr>
        <p:spPr>
          <a:xfrm>
            <a:off x="6871283" y="2627293"/>
            <a:ext cx="5030204" cy="10562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Analyzing various medical and lifestyle factors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11767C-EC30-26E2-F01F-67D7DD332C07}"/>
              </a:ext>
            </a:extLst>
          </p:cNvPr>
          <p:cNvSpPr/>
          <p:nvPr/>
        </p:nvSpPr>
        <p:spPr>
          <a:xfrm>
            <a:off x="6871283" y="4351318"/>
            <a:ext cx="5030204" cy="10562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Provide accurate risk assessments for individuals </a:t>
            </a:r>
          </a:p>
        </p:txBody>
      </p:sp>
    </p:spTree>
    <p:extLst>
      <p:ext uri="{BB962C8B-B14F-4D97-AF65-F5344CB8AC3E}">
        <p14:creationId xmlns:p14="http://schemas.microsoft.com/office/powerpoint/2010/main" val="24462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BD73EDA0-1D58-35DA-2450-9ECC16438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7446" y="2299927"/>
            <a:ext cx="7524748" cy="3749081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685095-53AB-DB89-8C75-7654A74F6BA5}"/>
              </a:ext>
            </a:extLst>
          </p:cNvPr>
          <p:cNvSpPr txBox="1">
            <a:spLocks/>
          </p:cNvSpPr>
          <p:nvPr/>
        </p:nvSpPr>
        <p:spPr>
          <a:xfrm>
            <a:off x="2356123" y="436296"/>
            <a:ext cx="7479753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tx1"/>
                </a:solidFill>
              </a:rPr>
              <a:t>Cleveland heart disease dataset from UCI Repository</a:t>
            </a:r>
          </a:p>
        </p:txBody>
      </p:sp>
    </p:spTree>
    <p:extLst>
      <p:ext uri="{BB962C8B-B14F-4D97-AF65-F5344CB8AC3E}">
        <p14:creationId xmlns:p14="http://schemas.microsoft.com/office/powerpoint/2010/main" val="408333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0953C24-CEFA-C0E5-71FB-8004D85D2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52206"/>
              </p:ext>
            </p:extLst>
          </p:nvPr>
        </p:nvGraphicFramePr>
        <p:xfrm>
          <a:off x="6151384" y="1567539"/>
          <a:ext cx="4827957" cy="4336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20E2BE0C-8DF3-FF73-B367-A77DA1770ECD}"/>
              </a:ext>
            </a:extLst>
          </p:cNvPr>
          <p:cNvGrpSpPr/>
          <p:nvPr/>
        </p:nvGrpSpPr>
        <p:grpSpPr>
          <a:xfrm>
            <a:off x="6214884" y="1604027"/>
            <a:ext cx="1344501" cy="4161810"/>
            <a:chOff x="6156372" y="1199226"/>
            <a:chExt cx="1344501" cy="4161810"/>
          </a:xfrm>
        </p:grpSpPr>
        <p:pic>
          <p:nvPicPr>
            <p:cNvPr id="16" name="Picture 15" descr="A person and person icon&#10;&#10;Description automatically generated with low confidence">
              <a:extLst>
                <a:ext uri="{FF2B5EF4-FFF2-40B4-BE49-F238E27FC236}">
                  <a16:creationId xmlns:a16="http://schemas.microsoft.com/office/drawing/2014/main" id="{533A0BC6-74E3-E682-6F41-AC4F0A6A5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5532" y="2102612"/>
              <a:ext cx="491494" cy="491494"/>
            </a:xfrm>
            <a:prstGeom prst="rect">
              <a:avLst/>
            </a:prstGeom>
          </p:spPr>
        </p:pic>
        <p:pic>
          <p:nvPicPr>
            <p:cNvPr id="24" name="Picture 2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77283C0-26AF-7B01-9714-55851F34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69795" y="2623463"/>
              <a:ext cx="731078" cy="731078"/>
            </a:xfrm>
            <a:prstGeom prst="rect">
              <a:avLst/>
            </a:prstGeom>
          </p:spPr>
        </p:pic>
        <p:pic>
          <p:nvPicPr>
            <p:cNvPr id="26" name="Picture 25" descr="A green circle with black text&#10;&#10;Description automatically generated with low confidence">
              <a:extLst>
                <a:ext uri="{FF2B5EF4-FFF2-40B4-BE49-F238E27FC236}">
                  <a16:creationId xmlns:a16="http://schemas.microsoft.com/office/drawing/2014/main" id="{5CCA9312-397F-8497-68A2-3BFF56603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67664" y="1199226"/>
              <a:ext cx="649575" cy="649575"/>
            </a:xfrm>
            <a:prstGeom prst="rect">
              <a:avLst/>
            </a:prstGeom>
          </p:spPr>
        </p:pic>
        <p:pic>
          <p:nvPicPr>
            <p:cNvPr id="30" name="Picture 29" descr="A hand holding a blood pressure gauge&#10;&#10;Description automatically generated with low confidence">
              <a:extLst>
                <a:ext uri="{FF2B5EF4-FFF2-40B4-BE49-F238E27FC236}">
                  <a16:creationId xmlns:a16="http://schemas.microsoft.com/office/drawing/2014/main" id="{D1F732B2-D644-0B57-7243-2DC533B17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73393" y="3304768"/>
              <a:ext cx="727479" cy="727479"/>
            </a:xfrm>
            <a:prstGeom prst="rect">
              <a:avLst/>
            </a:prstGeom>
          </p:spPr>
        </p:pic>
        <p:pic>
          <p:nvPicPr>
            <p:cNvPr id="34" name="Picture 33" descr="A heart with a pulse line&#10;&#10;Description automatically generated with low confidence">
              <a:extLst>
                <a:ext uri="{FF2B5EF4-FFF2-40B4-BE49-F238E27FC236}">
                  <a16:creationId xmlns:a16="http://schemas.microsoft.com/office/drawing/2014/main" id="{82D456D5-CBAA-B654-F7BD-AC4A8FF2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71910" y="4089653"/>
              <a:ext cx="649575" cy="649575"/>
            </a:xfrm>
            <a:prstGeom prst="rect">
              <a:avLst/>
            </a:prstGeom>
          </p:spPr>
        </p:pic>
        <p:pic>
          <p:nvPicPr>
            <p:cNvPr id="40" name="Picture 39" descr="A hand holding a black dumbbell&#10;&#10;Description automatically generated with medium confidence">
              <a:extLst>
                <a:ext uri="{FF2B5EF4-FFF2-40B4-BE49-F238E27FC236}">
                  <a16:creationId xmlns:a16="http://schemas.microsoft.com/office/drawing/2014/main" id="{DB3412A3-5DC3-8356-A43B-C9A1D4F1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56372" y="4711461"/>
              <a:ext cx="649575" cy="649575"/>
            </a:xfrm>
            <a:prstGeom prst="rect">
              <a:avLst/>
            </a:prstGeom>
          </p:spPr>
        </p:pic>
        <p:pic>
          <p:nvPicPr>
            <p:cNvPr id="42" name="Picture 41" descr="A picture containing circle, graphics, font, symbol&#10;&#10;Description automatically generated">
              <a:extLst>
                <a:ext uri="{FF2B5EF4-FFF2-40B4-BE49-F238E27FC236}">
                  <a16:creationId xmlns:a16="http://schemas.microsoft.com/office/drawing/2014/main" id="{0291AFB9-C96E-9E25-E75F-9187CB92F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flipH="1">
              <a:off x="6616311" y="1973887"/>
              <a:ext cx="649576" cy="649576"/>
            </a:xfrm>
            <a:prstGeom prst="rect">
              <a:avLst/>
            </a:prstGeom>
          </p:spPr>
        </p:pic>
      </p:grpSp>
      <p:pic>
        <p:nvPicPr>
          <p:cNvPr id="50" name="Picture 49" descr="A picture containing clipart, graphics, cartoon, illustration&#10;&#10;Description automatically generated">
            <a:extLst>
              <a:ext uri="{FF2B5EF4-FFF2-40B4-BE49-F238E27FC236}">
                <a16:creationId xmlns:a16="http://schemas.microsoft.com/office/drawing/2014/main" id="{FCD88124-ADFD-479E-336D-F2AA8C185A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1868" y="1567539"/>
            <a:ext cx="4133447" cy="4133447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6AB51E16-33DB-BD6E-9AF2-34458DB4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63" y="-524117"/>
            <a:ext cx="7569695" cy="160020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Key variables</a:t>
            </a:r>
          </a:p>
        </p:txBody>
      </p:sp>
    </p:spTree>
    <p:extLst>
      <p:ext uri="{BB962C8B-B14F-4D97-AF65-F5344CB8AC3E}">
        <p14:creationId xmlns:p14="http://schemas.microsoft.com/office/powerpoint/2010/main" val="30613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631C-07D2-9C22-238B-A0FE46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88" y="1967265"/>
            <a:ext cx="2928703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6" name="Content Placeholder 5" descr="A magnifying glass with graph and arrow&#10;&#10;Description automatically generated with medium confidence">
            <a:extLst>
              <a:ext uri="{FF2B5EF4-FFF2-40B4-BE49-F238E27FC236}">
                <a16:creationId xmlns:a16="http://schemas.microsoft.com/office/drawing/2014/main" id="{B4305640-E9B8-ABB9-CC1E-026FAAF99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631" y="216497"/>
            <a:ext cx="6425005" cy="64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Story 11">
            <a:extLst>
              <a:ext uri="{FF2B5EF4-FFF2-40B4-BE49-F238E27FC236}">
                <a16:creationId xmlns:a16="http://schemas.microsoft.com/office/drawing/2014/main" id="{BDFDD4C6-834F-754D-C4D4-12384DDA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8" y="0"/>
            <a:ext cx="6747884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id="{AC2E25EC-9112-4381-9C37-C8079A8FD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32" y="0"/>
            <a:ext cx="6796913" cy="6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E00E88CF-090B-4B5C-AF64-66AA0BF3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67" y="1"/>
            <a:ext cx="6747309" cy="64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4A853-FA74-45B4-AE5F-B3796F4BB94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0488788-02F3-4614-A0E2-F208657CD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4D194-9020-4D77-BCEE-37803F72411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Heart Disease Diagnosis</vt:lpstr>
      <vt:lpstr>Cause of death in the world</vt:lpstr>
      <vt:lpstr>PowerPoint Presentation</vt:lpstr>
      <vt:lpstr>PowerPoint Presentation</vt:lpstr>
      <vt:lpstr>Key variables</vt:lpstr>
      <vt:lpstr>Data Visualization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Decision Tree</vt:lpstr>
      <vt:lpstr>Random Forest</vt:lpstr>
      <vt:lpstr>Logistic Regression</vt:lpstr>
      <vt:lpstr>SVM</vt:lpstr>
      <vt:lpstr>90%</vt:lpstr>
      <vt:lpstr>Neural Network</vt:lpstr>
      <vt:lpstr>Neural Network</vt:lpstr>
      <vt:lpstr>Neural Network</vt:lpstr>
      <vt:lpstr>High Level System Design</vt:lpstr>
      <vt:lpstr>Heart Diseases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Diagnosis</dc:title>
  <dc:creator>Cassie Hoang</dc:creator>
  <cp:revision>24</cp:revision>
  <dcterms:created xsi:type="dcterms:W3CDTF">2023-06-10T15:13:45Z</dcterms:created>
  <dcterms:modified xsi:type="dcterms:W3CDTF">2023-06-13T20:41:38Z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