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4-HeartDisease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26DC33-A401-4F93-B7B7-2661E2E6E0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 4 - Heart Disease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D0AD8C-BB74-4BA9-9B88-5F35CA10B2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6/11/2023 9:33:48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53B43312-6C57-45BD-8066-7DAF01975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D4DCA566-DF2E-46EE-8AA3-4E598CF408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1982FDEA-7078-45BF-8A7F-7991C9D6A4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5" name="slide5">
            <a:extLst>
              <a:ext uri="{FF2B5EF4-FFF2-40B4-BE49-F238E27FC236}">
                <a16:creationId xmlns:a16="http://schemas.microsoft.com/office/drawing/2014/main" id="{FCEA37AC-C0E2-476E-A065-CA782F7030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2023-06-11T21:33:48Z</dcterms:created>
  <dcterms:modified xsi:type="dcterms:W3CDTF">2023-06-11T21:33:48Z</dcterms:modified>
</cp:coreProperties>
</file>