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</p:sldIdLst>
  <p:sldSz cx="23749000" cy="168021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000"/>
            <a:ext cx="23749000" cy="16548100"/>
          </a:xfrm>
          <a:prstGeom prst="rect">
            <a:avLst/>
          </a:prstGeom>
        </p:spPr>
      </p:pic>
      <p:sp>
        <p:nvSpPr>
          <p:cNvPr name="TextBox 2" id="3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3700">
                <a:solidFill>
                  <a:srgbClr val="252525"/>
                </a:solidFill>
              </a:rPr>
              <a:t>T</a:t>
            </a:r>
            <a:r>
              <a:rPr lang="en-US" sz="3700">
                <a:solidFill>
                  <a:srgbClr val="252525"/>
                </a:solidFill>
              </a:rPr>
              <a:t>he house  of the LORD  are looking  for ^40000000000^ </a:t>
            </a:r>
          </a:p>
          <a:p>
            <a:r>
              <a:rPr lang="en-US" sz="3700">
                <a:solidFill>
                  <a:srgbClr val="252525"/>
                </a:solidFill>
              </a:rPr>
              <a:t> What will are having  is 4,000,000</a:t>
            </a:r>
          </a:p>
          <a:p>
            <a:r>
              <a:rPr lang="en-US" sz="3700">
                <a:solidFill>
                  <a:srgbClr val="252525"/>
                </a:solidFill>
              </a:rPr>
              <a:t> We are to bring  10 par one person</a:t>
            </a:r>
          </a:p>
          <a:p>
            <a:r>
              <a:rPr lang="en-US" sz="3700">
                <a:solidFill>
                  <a:srgbClr val="252525"/>
                </a:solidFill>
              </a:rPr>
              <a:t>       10×4,000,000=40,000,000</a:t>
            </a:r>
          </a:p>
          <a:p>
            <a:r>
              <a:rPr lang="en-US" sz="3700">
                <a:solidFill>
                  <a:srgbClr val="252525"/>
                </a:solidFill>
              </a:rPr>
              <a:t>      So John  how far have  you  go???</a:t>
            </a:r>
          </a:p>
          <a:p>
            <a:r>
              <a:rPr lang="en-US" sz="3700">
                <a:solidFill>
                  <a:srgbClr val="252525"/>
                </a:solidFill>
              </a:rPr>
              <a:t> </a:t>
            </a:r>
          </a:p>
          <a:p>
            <a:r>
              <a:rPr lang="en-US" sz="3700">
                <a:solidFill>
                  <a:srgbClr val="252525"/>
                </a:solidFill>
              </a:rPr>
              <a:t>    So what you need  is to tell people  about  your Father  work </a:t>
            </a:r>
          </a:p>
          <a:p>
            <a:r>
              <a:rPr lang="en-US" sz="3700">
                <a:solidFill>
                  <a:srgbClr val="252525"/>
                </a:solidFill>
              </a:rPr>
              <a:t>     : the problem  we are having  now  is because  that. We don't  tell  people  about  the things  of the LORD </a:t>
            </a:r>
          </a:p>
          <a:p>
            <a:r>
              <a:rPr lang="en-US" sz="3700">
                <a:solidFill>
                  <a:srgbClr val="252525"/>
                </a:solidFill>
              </a:rPr>
              <a:t>    </a:t>
            </a:r>
          </a:p>
          <a:p>
            <a:r>
              <a:rPr lang="en-US" sz="3700">
                <a:solidFill>
                  <a:srgbClr val="252525"/>
                </a:solidFill>
              </a:rPr>
              <a:t>  @Prayer &lt; LORD give me  power to do your will&gt;</a:t>
            </a:r>
          </a:p>
          <a:p>
            <a:r>
              <a:rPr lang="en-US" sz="3700">
                <a:solidFill>
                  <a:srgbClr val="252525"/>
                </a:solidFill>
              </a:rPr>
              <a:t>  </a:t>
            </a:r>
          </a:p>
          <a:p>
            <a:r>
              <a:rPr lang="en-US" sz="3700">
                <a:solidFill>
                  <a:srgbClr val="252525"/>
                </a:solidFill>
              </a:rPr>
              <a:t>*** GOD  give me the power  to stay focused on  you. </a:t>
            </a:r>
          </a:p>
          <a:p>
            <a:r>
              <a:rPr lang="en-US" sz="5000"/>
              <a:t>  </a:t>
            </a:r>
          </a:p>
          <a:p>
            <a:r>
              <a:rPr lang="en-US" sz="3700">
                <a:solidFill>
                  <a:srgbClr val="252525"/>
                </a:solidFill>
              </a:rPr>
              <a:t> Where ever  you  are  starting is that  to tell people  about  the  good news  []《》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27000"/>
            <a:ext cx="23749000" cy="16548100"/>
          </a:xfrm>
          <a:prstGeom prst="rect">
            <a:avLst/>
          </a:prstGeom>
        </p:spPr>
      </p:pic>
      <p:sp>
        <p:nvSpPr>
          <p:cNvPr name="TextBox 4" id="5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3700">
                <a:solidFill>
                  <a:srgbClr val="252525"/>
                </a:solidFill>
              </a:rPr>
              <a:t> ◇the good news  is GOD  word. </a:t>
            </a:r>
          </a:p>
          <a:p>
            <a:r>
              <a:rPr lang="en-US" sz="5000"/>
              <a:t>  </a:t>
            </a:r>
          </a:p>
          <a:p>
            <a:r>
              <a:rPr lang="en-US" sz="3700">
                <a:solidFill>
                  <a:srgbClr val="252525"/>
                </a:solidFill>
              </a:rPr>
              <a:t> So the way you do, is how  the world 🌎  will  judge  you.  </a:t>
            </a:r>
          </a:p>
          <a:p>
            <a:r>
              <a:rPr lang="en-US" sz="3700">
                <a:solidFill>
                  <a:srgbClr val="252525"/>
                </a:solidFill>
              </a:rPr>
              <a:t> So doing  good   should be  on my side  all the time ⏲️.  ■■ the  darkness don't like the light ■■</a:t>
            </a:r>
          </a:p>
          <a:p>
            <a:r>
              <a:rPr lang="en-US" sz="5000"/>
              <a:t>  </a:t>
            </a:r>
          </a:p>
          <a:p>
            <a:r>
              <a:rPr lang="en-US" sz="5000"/>
              <a:t>  </a:t>
            </a:r>
          </a:p>
          <a:p>
            <a:r>
              <a:rPr lang="en-US" sz="3700">
                <a:solidFill>
                  <a:srgbClr val="252525"/>
                </a:solidFill>
              </a:rPr>
              <a:t>  Believe  me John  light is the  best  that  are the  mission  you are in this world 🌎.  </a:t>
            </a:r>
          </a:p>
          <a:p>
            <a:r>
              <a:rPr lang="en-US" sz="3700">
                <a:solidFill>
                  <a:srgbClr val="252525"/>
                </a:solidFill>
              </a:rPr>
              <a:t> The world  like  the light.   @GOD is with  you GOD FIRST JOHN JAMES.  </a:t>
            </a:r>
          </a:p>
          <a:p>
            <a:r>
              <a:rPr lang="en-US" sz="3700">
                <a:solidFill>
                  <a:srgbClr val="252525"/>
                </a:solidFill>
              </a:rPr>
              <a:t>        ***The LORD  owned my Life**</a:t>
            </a:r>
          </a:p>
          <a:p>
            <a:r>
              <a:rPr lang="en-US" sz="5000"/>
              <a:t>  </a:t>
            </a:r>
          </a:p>
          <a:p>
            <a:r>
              <a:rPr lang="en-US" sz="5000"/>
              <a:t>  </a:t>
            </a:r>
          </a:p>
          <a:p>
            <a:r>
              <a:rPr lang="en-US" sz="3700">
                <a:solidFill>
                  <a:srgbClr val="252525"/>
                </a:solidFill>
              </a:rPr>
              <a:t> Pray for you lose friend they need  to be safe °°°°°°°°°°</a:t>
            </a:r>
          </a:p>
          <a:p>
            <a:r>
              <a:rPr lang="en-US" sz="3700">
                <a:solidFill>
                  <a:srgbClr val="252525"/>
                </a:solidFill>
              </a:rPr>
              <a:t>  They need the light 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Speak  nice  to them.  </a:t>
            </a:r>
          </a:p>
          <a:p>
            <a:r>
              <a:rPr lang="en-US" sz="3700">
                <a:solidFill>
                  <a:srgbClr val="252525"/>
                </a:solidFill>
              </a:rPr>
              <a:t>                                They don't  know  what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127000"/>
            <a:ext cx="23749000" cy="16548100"/>
          </a:xfrm>
          <a:prstGeom prst="rect">
            <a:avLst/>
          </a:prstGeom>
        </p:spPr>
      </p:pic>
      <p:sp>
        <p:nvSpPr>
          <p:cNvPr name="TextBox 6" id="7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3700">
                <a:solidFill>
                  <a:srgbClr val="252525"/>
                </a:solidFill>
              </a:rPr>
              <a:t>they are doing  because  the devil is at work in their life --------¤</a:t>
            </a:r>
          </a:p>
          <a:p>
            <a:r>
              <a:rPr lang="en-US" sz="5000"/>
              <a:t>  </a:t>
            </a:r>
          </a:p>
          <a:p>
            <a:r>
              <a:rPr lang="en-US" sz="3700">
                <a:solidFill>
                  <a:srgbClr val="252525"/>
                </a:solidFill>
              </a:rPr>
              <a:t>    Are we not at problem??? </a:t>
            </a:r>
          </a:p>
          <a:p>
            <a:r>
              <a:rPr lang="en-US" sz="3700">
                <a:solidFill>
                  <a:srgbClr val="252525"/>
                </a:solidFill>
              </a:rPr>
              <a:t> </a:t>
            </a:r>
          </a:p>
          <a:p>
            <a:r>
              <a:rPr lang="en-US" sz="3700">
                <a:solidFill>
                  <a:srgbClr val="252525"/>
                </a:solidFill>
              </a:rPr>
              <a:t>      What  are you doing  about  the lost soul????</a:t>
            </a:r>
          </a:p>
          <a:p>
            <a:r>
              <a:rPr lang="en-US" sz="3700">
                <a:solidFill>
                  <a:srgbClr val="252525"/>
                </a:solidFill>
              </a:rPr>
              <a:t> You what  you have  to bring  humanity  world 🌎  to JESUS CHRIS.  </a:t>
            </a:r>
          </a:p>
          <a:p>
            <a:r>
              <a:rPr lang="en-US" sz="3700">
                <a:solidFill>
                  <a:srgbClr val="252525"/>
                </a:solidFill>
              </a:rPr>
              <a:t>      JESUS  IS THE ONLY WAY OUT %×@GOD KINGDOM.LIGHT. </a:t>
            </a:r>
          </a:p>
          <a:p>
            <a:r>
              <a:rPr lang="en-US" sz="3700">
                <a:solidFill>
                  <a:srgbClr val="252525"/>
                </a:solidFill>
              </a:rPr>
              <a:t> ********Acts1:8******marck 16:15*****</a:t>
            </a:r>
          </a:p>
          <a:p>
            <a:r>
              <a:rPr lang="en-US" sz="3700">
                <a:solidFill>
                  <a:srgbClr val="252525"/>
                </a:solidFill>
              </a:rPr>
              <a:t>      JESUS =++++Marck 15:16++++</a:t>
            </a:r>
          </a:p>
          <a:p>
            <a:r>
              <a:rPr lang="en-US" sz="3700">
                <a:solidFill>
                  <a:srgbClr val="252525"/>
                </a:solidFill>
              </a:rPr>
              <a:t>    PUT GOD FIRST.</a:t>
            </a:r>
          </a:p>
          <a:p>
            <a:r>
              <a:rPr lang="en-US" sz="3700">
                <a:solidFill>
                  <a:srgbClr val="252525"/>
                </a:solidFill>
              </a:rPr>
              <a:t>     I all way make  the word of GOD  move Forward. </a:t>
            </a:r>
          </a:p>
          <a:p>
            <a:r>
              <a:rPr lang="en-US" sz="3700">
                <a:solidFill>
                  <a:srgbClr val="252525"/>
                </a:solidFill>
              </a:rPr>
              <a:t> Point  people  to the the church of GOD. </a:t>
            </a:r>
          </a:p>
          <a:p>
            <a:r>
              <a:rPr lang="en-US" sz="3700">
                <a:solidFill>
                  <a:srgbClr val="252525"/>
                </a:solidFill>
              </a:rPr>
              <a:t> </a:t>
            </a:r>
          </a:p>
          <a:p>
            <a:r>
              <a:rPr lang="en-US" sz="5000"/>
              <a:t>  </a:t>
            </a:r>
          </a:p>
          <a:p>
            <a:r>
              <a:rPr lang="en-US" sz="3700">
                <a:solidFill>
                  <a:srgbClr val="252525"/>
                </a:solidFill>
              </a:rPr>
              <a:t>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