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399" r:id="rId5"/>
    <p:sldId id="415" r:id="rId6"/>
    <p:sldId id="414" r:id="rId7"/>
    <p:sldId id="413" r:id="rId8"/>
    <p:sldId id="416" r:id="rId9"/>
    <p:sldId id="417" r:id="rId10"/>
    <p:sldId id="418" r:id="rId11"/>
    <p:sldId id="419" r:id="rId12"/>
    <p:sldId id="420" r:id="rId13"/>
    <p:sldId id="410" r:id="rId14"/>
    <p:sldId id="4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EC"/>
    <a:srgbClr val="00283C"/>
    <a:srgbClr val="002E45"/>
    <a:srgbClr val="384051"/>
    <a:srgbClr val="00CEE5"/>
    <a:srgbClr val="FFD74E"/>
    <a:srgbClr val="B4C2D1"/>
    <a:srgbClr val="4CBBC9"/>
    <a:srgbClr val="E68141"/>
    <a:srgbClr val="A87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83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t>‹#›</a:t>
            </a:fld>
            <a:endParaRPr lang="en-US" dirty="0"/>
          </a:p>
        </p:txBody>
      </p:sp>
    </p:spTree>
    <p:extLst>
      <p:ext uri="{BB962C8B-B14F-4D97-AF65-F5344CB8AC3E}">
        <p14:creationId xmlns:p14="http://schemas.microsoft.com/office/powerpoint/2010/main"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a:extLst>
              <a:ext uri="{FF2B5EF4-FFF2-40B4-BE49-F238E27FC236}">
                <a16:creationId xmlns:a16="http://schemas.microsoft.com/office/drawing/2014/main" id="{287B9F6A-0CB7-4B45-9ADB-F3C42D9441B1}"/>
              </a:ext>
            </a:extLst>
          </p:cNvPr>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a:extLst>
              <a:ext uri="{FF2B5EF4-FFF2-40B4-BE49-F238E27FC236}">
                <a16:creationId xmlns:a16="http://schemas.microsoft.com/office/drawing/2014/main"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a:extLst>
              <a:ext uri="{FF2B5EF4-FFF2-40B4-BE49-F238E27FC236}">
                <a16:creationId xmlns:a16="http://schemas.microsoft.com/office/drawing/2014/main"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a:extLst>
              <a:ext uri="{FF2B5EF4-FFF2-40B4-BE49-F238E27FC236}">
                <a16:creationId xmlns:a16="http://schemas.microsoft.com/office/drawing/2014/main"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a:extLst>
              <a:ext uri="{FF2B5EF4-FFF2-40B4-BE49-F238E27FC236}">
                <a16:creationId xmlns:a16="http://schemas.microsoft.com/office/drawing/2014/main"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a:extLst>
              <a:ext uri="{FF2B5EF4-FFF2-40B4-BE49-F238E27FC236}">
                <a16:creationId xmlns:a16="http://schemas.microsoft.com/office/drawing/2014/main"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a:extLst>
              <a:ext uri="{FF2B5EF4-FFF2-40B4-BE49-F238E27FC236}">
                <a16:creationId xmlns:a16="http://schemas.microsoft.com/office/drawing/2014/main"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35" name="Picture Placeholder 34">
            <a:extLst>
              <a:ext uri="{FF2B5EF4-FFF2-40B4-BE49-F238E27FC236}">
                <a16:creationId xmlns:a16="http://schemas.microsoft.com/office/drawing/2014/main"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6" name="Picture Placeholder 35">
            <a:extLst>
              <a:ext uri="{FF2B5EF4-FFF2-40B4-BE49-F238E27FC236}">
                <a16:creationId xmlns:a16="http://schemas.microsoft.com/office/drawing/2014/main"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7" name="Picture Placeholder 36">
            <a:extLst>
              <a:ext uri="{FF2B5EF4-FFF2-40B4-BE49-F238E27FC236}">
                <a16:creationId xmlns:a16="http://schemas.microsoft.com/office/drawing/2014/main"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8" name="Picture Placeholder 37">
            <a:extLst>
              <a:ext uri="{FF2B5EF4-FFF2-40B4-BE49-F238E27FC236}">
                <a16:creationId xmlns:a16="http://schemas.microsoft.com/office/drawing/2014/main"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71516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a:extLst>
              <a:ext uri="{FF2B5EF4-FFF2-40B4-BE49-F238E27FC236}">
                <a16:creationId xmlns:a16="http://schemas.microsoft.com/office/drawing/2014/main"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a:extLst>
              <a:ext uri="{FF2B5EF4-FFF2-40B4-BE49-F238E27FC236}">
                <a16:creationId xmlns:a16="http://schemas.microsoft.com/office/drawing/2014/main"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a:extLst>
              <a:ext uri="{FF2B5EF4-FFF2-40B4-BE49-F238E27FC236}">
                <a16:creationId xmlns:a16="http://schemas.microsoft.com/office/drawing/2014/main"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29" name="Picture Placeholder 28">
            <a:extLst>
              <a:ext uri="{FF2B5EF4-FFF2-40B4-BE49-F238E27FC236}">
                <a16:creationId xmlns:a16="http://schemas.microsoft.com/office/drawing/2014/main"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2" name="Picture Placeholder 31">
            <a:extLst>
              <a:ext uri="{FF2B5EF4-FFF2-40B4-BE49-F238E27FC236}">
                <a16:creationId xmlns:a16="http://schemas.microsoft.com/office/drawing/2014/main"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1" name="Picture Placeholder 50">
            <a:extLst>
              <a:ext uri="{FF2B5EF4-FFF2-40B4-BE49-F238E27FC236}">
                <a16:creationId xmlns:a16="http://schemas.microsoft.com/office/drawing/2014/main"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2" name="Picture Placeholder 51">
            <a:extLst>
              <a:ext uri="{FF2B5EF4-FFF2-40B4-BE49-F238E27FC236}">
                <a16:creationId xmlns:a16="http://schemas.microsoft.com/office/drawing/2014/main"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a:extLst>
              <a:ext uri="{FF2B5EF4-FFF2-40B4-BE49-F238E27FC236}">
                <a16:creationId xmlns:a16="http://schemas.microsoft.com/office/drawing/2014/main"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a:extLst>
              <a:ext uri="{FF2B5EF4-FFF2-40B4-BE49-F238E27FC236}">
                <a16:creationId xmlns:a16="http://schemas.microsoft.com/office/drawing/2014/main"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a:extLst>
              <a:ext uri="{FF2B5EF4-FFF2-40B4-BE49-F238E27FC236}">
                <a16:creationId xmlns:a16="http://schemas.microsoft.com/office/drawing/2014/main"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a:extLst>
              <a:ext uri="{FF2B5EF4-FFF2-40B4-BE49-F238E27FC236}">
                <a16:creationId xmlns:a16="http://schemas.microsoft.com/office/drawing/2014/main"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a:extLst>
              <a:ext uri="{FF2B5EF4-FFF2-40B4-BE49-F238E27FC236}">
                <a16:creationId xmlns:a16="http://schemas.microsoft.com/office/drawing/2014/main"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7" name="Text Placeholder 39">
            <a:extLst>
              <a:ext uri="{FF2B5EF4-FFF2-40B4-BE49-F238E27FC236}">
                <a16:creationId xmlns:a16="http://schemas.microsoft.com/office/drawing/2014/main"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8" name="Text Placeholder 39">
            <a:extLst>
              <a:ext uri="{FF2B5EF4-FFF2-40B4-BE49-F238E27FC236}">
                <a16:creationId xmlns:a16="http://schemas.microsoft.com/office/drawing/2014/main"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9" name="Text Placeholder 39">
            <a:extLst>
              <a:ext uri="{FF2B5EF4-FFF2-40B4-BE49-F238E27FC236}">
                <a16:creationId xmlns:a16="http://schemas.microsoft.com/office/drawing/2014/main"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60" name="Text Placeholder 39">
            <a:extLst>
              <a:ext uri="{FF2B5EF4-FFF2-40B4-BE49-F238E27FC236}">
                <a16:creationId xmlns:a16="http://schemas.microsoft.com/office/drawing/2014/main"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73" name="Picture Placeholder 72">
            <a:extLst>
              <a:ext uri="{FF2B5EF4-FFF2-40B4-BE49-F238E27FC236}">
                <a16:creationId xmlns:a16="http://schemas.microsoft.com/office/drawing/2014/main"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4" name="Picture Placeholder 73">
            <a:extLst>
              <a:ext uri="{FF2B5EF4-FFF2-40B4-BE49-F238E27FC236}">
                <a16:creationId xmlns:a16="http://schemas.microsoft.com/office/drawing/2014/main"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5" name="Picture Placeholder 74">
            <a:extLst>
              <a:ext uri="{FF2B5EF4-FFF2-40B4-BE49-F238E27FC236}">
                <a16:creationId xmlns:a16="http://schemas.microsoft.com/office/drawing/2014/main"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6" name="Picture Placeholder 75">
            <a:extLst>
              <a:ext uri="{FF2B5EF4-FFF2-40B4-BE49-F238E27FC236}">
                <a16:creationId xmlns:a16="http://schemas.microsoft.com/office/drawing/2014/main"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Tree>
    <p:extLst>
      <p:ext uri="{BB962C8B-B14F-4D97-AF65-F5344CB8AC3E}">
        <p14:creationId xmlns:p14="http://schemas.microsoft.com/office/powerpoint/2010/main" val="246320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a:extLst>
              <a:ext uri="{FF2B5EF4-FFF2-40B4-BE49-F238E27FC236}">
                <a16:creationId xmlns:a16="http://schemas.microsoft.com/office/drawing/2014/main" id="{87AC51FC-0DE6-2ADC-D0A4-102FD261F26C}"/>
              </a:ext>
            </a:extLst>
          </p:cNvPr>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C8E718E1-168B-58C6-1B6F-42DC26709517}"/>
              </a:ext>
            </a:extLst>
          </p:cNvPr>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a:extLst>
              <a:ext uri="{FF2B5EF4-FFF2-40B4-BE49-F238E27FC236}">
                <a16:creationId xmlns:a16="http://schemas.microsoft.com/office/drawing/2014/main"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30" name="Text Placeholder 4">
            <a:extLst>
              <a:ext uri="{FF2B5EF4-FFF2-40B4-BE49-F238E27FC236}">
                <a16:creationId xmlns:a16="http://schemas.microsoft.com/office/drawing/2014/main"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Content Placeholder 5">
            <a:extLst>
              <a:ext uri="{FF2B5EF4-FFF2-40B4-BE49-F238E27FC236}">
                <a16:creationId xmlns:a16="http://schemas.microsoft.com/office/drawing/2014/main"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val="295561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48164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a:extLst>
              <a:ext uri="{FF2B5EF4-FFF2-40B4-BE49-F238E27FC236}">
                <a16:creationId xmlns:a16="http://schemas.microsoft.com/office/drawing/2014/main"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a:extLst>
              <a:ext uri="{FF2B5EF4-FFF2-40B4-BE49-F238E27FC236}">
                <a16:creationId xmlns:a16="http://schemas.microsoft.com/office/drawing/2014/main" id="{82D6A4FE-F065-45CD-09BA-E482AC8332CA}"/>
              </a:ext>
            </a:extLst>
          </p:cNvPr>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795528" y="2057400"/>
            <a:ext cx="5111496" cy="768096"/>
          </a:xfrm>
        </p:spPr>
        <p:txBody>
          <a:bodyPr anchor="t">
            <a:noAutofit/>
          </a:bodyPr>
          <a:lstStyle>
            <a:lvl1pPr>
              <a:defRPr sz="6000"/>
            </a:lvl1pPr>
          </a:lstStyle>
          <a:p>
            <a:r>
              <a:rPr lang="en-US" dirty="0"/>
              <a:t>Click to edit Master title style</a:t>
            </a:r>
          </a:p>
        </p:txBody>
      </p:sp>
      <p:sp>
        <p:nvSpPr>
          <p:cNvPr id="35" name="Picture Placeholder 34">
            <a:extLst>
              <a:ext uri="{FF2B5EF4-FFF2-40B4-BE49-F238E27FC236}">
                <a16:creationId xmlns:a16="http://schemas.microsoft.com/office/drawing/2014/main" id="{C90065D6-5C4A-C957-7A05-08EC8C71BAD4}"/>
              </a:ext>
            </a:extLst>
          </p:cNvPr>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a:extLst>
              <a:ext uri="{FF2B5EF4-FFF2-40B4-BE49-F238E27FC236}">
                <a16:creationId xmlns:a16="http://schemas.microsoft.com/office/drawing/2014/main" id="{D975C2DE-6A22-DAE2-6B10-2ECB862D6BF5}"/>
              </a:ext>
            </a:extLst>
          </p:cNvPr>
          <p:cNvGrpSpPr/>
          <p:nvPr userDrawn="1"/>
        </p:nvGrpSpPr>
        <p:grpSpPr>
          <a:xfrm>
            <a:off x="817336" y="3049989"/>
            <a:ext cx="3422601" cy="147360"/>
            <a:chOff x="3862913" y="5584851"/>
            <a:chExt cx="3422601" cy="147360"/>
          </a:xfrm>
        </p:grpSpPr>
        <p:sp>
          <p:nvSpPr>
            <p:cNvPr id="11" name="Rectangle 10">
              <a:extLst>
                <a:ext uri="{FF2B5EF4-FFF2-40B4-BE49-F238E27FC236}">
                  <a16:creationId xmlns:a16="http://schemas.microsoft.com/office/drawing/2014/main"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a:extLst>
                <a:ext uri="{FF2B5EF4-FFF2-40B4-BE49-F238E27FC236}">
                  <a16:creationId xmlns:a16="http://schemas.microsoft.com/office/drawing/2014/main"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a:extLst>
                <a:ext uri="{FF2B5EF4-FFF2-40B4-BE49-F238E27FC236}">
                  <a16:creationId xmlns:a16="http://schemas.microsoft.com/office/drawing/2014/main"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a:extLst>
                <a:ext uri="{FF2B5EF4-FFF2-40B4-BE49-F238E27FC236}">
                  <a16:creationId xmlns:a16="http://schemas.microsoft.com/office/drawing/2014/main"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a:extLst>
                <a:ext uri="{FF2B5EF4-FFF2-40B4-BE49-F238E27FC236}">
                  <a16:creationId xmlns:a16="http://schemas.microsoft.com/office/drawing/2014/main"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a:extLst>
                <a:ext uri="{FF2B5EF4-FFF2-40B4-BE49-F238E27FC236}">
                  <a16:creationId xmlns:a16="http://schemas.microsoft.com/office/drawing/2014/main"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a:extLst>
                <a:ext uri="{FF2B5EF4-FFF2-40B4-BE49-F238E27FC236}">
                  <a16:creationId xmlns:a16="http://schemas.microsoft.com/office/drawing/2014/main"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4">
            <a:extLst>
              <a:ext uri="{FF2B5EF4-FFF2-40B4-BE49-F238E27FC236}">
                <a16:creationId xmlns:a16="http://schemas.microsoft.com/office/drawing/2014/main" id="{99E26AF4-A700-7031-C1D2-542D050DE98F}"/>
              </a:ext>
            </a:extLst>
          </p:cNvPr>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207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39E44-C8F5-4FD0-8345-FA295CEA603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43841-AE0F-41C9-97CC-D11B02495FE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a:extLst>
              <a:ext uri="{FF2B5EF4-FFF2-40B4-BE49-F238E27FC236}">
                <a16:creationId xmlns:a16="http://schemas.microsoft.com/office/drawing/2014/main"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a:extLst>
              <a:ext uri="{FF2B5EF4-FFF2-40B4-BE49-F238E27FC236}">
                <a16:creationId xmlns:a16="http://schemas.microsoft.com/office/drawing/2014/main"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a:extLst>
              <a:ext uri="{FF2B5EF4-FFF2-40B4-BE49-F238E27FC236}">
                <a16:creationId xmlns:a16="http://schemas.microsoft.com/office/drawing/2014/main"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697FE33-C46B-7B45-E4FB-3DEA16B54A5F}"/>
              </a:ext>
            </a:extLst>
          </p:cNvPr>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a:extLst>
              <a:ext uri="{FF2B5EF4-FFF2-40B4-BE49-F238E27FC236}">
                <a16:creationId xmlns:a16="http://schemas.microsoft.com/office/drawing/2014/main" id="{AA459E6E-97FC-1074-4C06-9CD71EC9BEDE}"/>
              </a:ext>
            </a:extLst>
          </p:cNvPr>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6" name="Text Placeholder 15">
            <a:extLst>
              <a:ext uri="{FF2B5EF4-FFF2-40B4-BE49-F238E27FC236}">
                <a16:creationId xmlns:a16="http://schemas.microsoft.com/office/drawing/2014/main" id="{D6E9F63E-C450-8098-3C4A-434344351AFD}"/>
              </a:ext>
            </a:extLst>
          </p:cNvPr>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7" name="Text Placeholder 16">
            <a:extLst>
              <a:ext uri="{FF2B5EF4-FFF2-40B4-BE49-F238E27FC236}">
                <a16:creationId xmlns:a16="http://schemas.microsoft.com/office/drawing/2014/main" id="{A368112B-632E-7F30-A801-131F91B561B0}"/>
              </a:ext>
            </a:extLst>
          </p:cNvPr>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8" name="Text Placeholder 17">
            <a:extLst>
              <a:ext uri="{FF2B5EF4-FFF2-40B4-BE49-F238E27FC236}">
                <a16:creationId xmlns:a16="http://schemas.microsoft.com/office/drawing/2014/main" id="{2E07528E-155F-E875-8178-E3AEBAD0240A}"/>
              </a:ext>
            </a:extLst>
          </p:cNvPr>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9" name="Text Placeholder 18">
            <a:extLst>
              <a:ext uri="{FF2B5EF4-FFF2-40B4-BE49-F238E27FC236}">
                <a16:creationId xmlns:a16="http://schemas.microsoft.com/office/drawing/2014/main" id="{B9DB8B3E-9007-385B-8177-800AD9427E56}"/>
              </a:ext>
            </a:extLst>
          </p:cNvPr>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0" name="Text Placeholder 19">
            <a:extLst>
              <a:ext uri="{FF2B5EF4-FFF2-40B4-BE49-F238E27FC236}">
                <a16:creationId xmlns:a16="http://schemas.microsoft.com/office/drawing/2014/main" id="{9EF9D4FF-13A3-F309-0814-2187BA685B01}"/>
              </a:ext>
            </a:extLst>
          </p:cNvPr>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2" name="Text Placeholder 21">
            <a:extLst>
              <a:ext uri="{FF2B5EF4-FFF2-40B4-BE49-F238E27FC236}">
                <a16:creationId xmlns:a16="http://schemas.microsoft.com/office/drawing/2014/main" id="{04383E88-836C-CD34-5C4B-3F0AAF118A66}"/>
              </a:ext>
            </a:extLst>
          </p:cNvPr>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3" name="Text Placeholder 21">
            <a:extLst>
              <a:ext uri="{FF2B5EF4-FFF2-40B4-BE49-F238E27FC236}">
                <a16:creationId xmlns:a16="http://schemas.microsoft.com/office/drawing/2014/main" id="{53CC4C9F-F232-4415-9118-28602D1280E9}"/>
              </a:ext>
            </a:extLst>
          </p:cNvPr>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4" name="Text Placeholder 21">
            <a:extLst>
              <a:ext uri="{FF2B5EF4-FFF2-40B4-BE49-F238E27FC236}">
                <a16:creationId xmlns:a16="http://schemas.microsoft.com/office/drawing/2014/main" id="{5D8B209B-4BCE-6BD8-63D1-CC7CE0AA802F}"/>
              </a:ext>
            </a:extLst>
          </p:cNvPr>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5" name="Text Placeholder 21">
            <a:extLst>
              <a:ext uri="{FF2B5EF4-FFF2-40B4-BE49-F238E27FC236}">
                <a16:creationId xmlns:a16="http://schemas.microsoft.com/office/drawing/2014/main" id="{5FCA2773-BB1C-BDED-1C57-09A106D0AF08}"/>
              </a:ext>
            </a:extLst>
          </p:cNvPr>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6" name="Text Placeholder 21">
            <a:extLst>
              <a:ext uri="{FF2B5EF4-FFF2-40B4-BE49-F238E27FC236}">
                <a16:creationId xmlns:a16="http://schemas.microsoft.com/office/drawing/2014/main" id="{F38CB0D3-C990-7F5C-A633-AA9302BB3540}"/>
              </a:ext>
            </a:extLst>
          </p:cNvPr>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7" name="Text Placeholder 21">
            <a:extLst>
              <a:ext uri="{FF2B5EF4-FFF2-40B4-BE49-F238E27FC236}">
                <a16:creationId xmlns:a16="http://schemas.microsoft.com/office/drawing/2014/main" id="{FCB50D60-CB07-EDD6-072A-081F90BC31A6}"/>
              </a:ext>
            </a:extLst>
          </p:cNvPr>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8" name="Text Placeholder 21">
            <a:extLst>
              <a:ext uri="{FF2B5EF4-FFF2-40B4-BE49-F238E27FC236}">
                <a16:creationId xmlns:a16="http://schemas.microsoft.com/office/drawing/2014/main" id="{190BCFF5-443F-8135-EAA8-9824F88360AE}"/>
              </a:ext>
            </a:extLst>
          </p:cNvPr>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Text Placeholder 87">
            <a:extLst>
              <a:ext uri="{FF2B5EF4-FFF2-40B4-BE49-F238E27FC236}">
                <a16:creationId xmlns:a16="http://schemas.microsoft.com/office/drawing/2014/main" id="{EEA784EF-3E6A-9E38-B8AC-FDA8B693DC4D}"/>
              </a:ext>
            </a:extLst>
          </p:cNvPr>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4" name="Text Placeholder 87">
            <a:extLst>
              <a:ext uri="{FF2B5EF4-FFF2-40B4-BE49-F238E27FC236}">
                <a16:creationId xmlns:a16="http://schemas.microsoft.com/office/drawing/2014/main" id="{5277C7B0-2FFF-0B06-E9B0-6BD8E0CA2610}"/>
              </a:ext>
            </a:extLst>
          </p:cNvPr>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5" name="Text Placeholder 87">
            <a:extLst>
              <a:ext uri="{FF2B5EF4-FFF2-40B4-BE49-F238E27FC236}">
                <a16:creationId xmlns:a16="http://schemas.microsoft.com/office/drawing/2014/main" id="{149A2160-9598-9848-9211-C37363680E14}"/>
              </a:ext>
            </a:extLst>
          </p:cNvPr>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6" name="Text Placeholder 87">
            <a:extLst>
              <a:ext uri="{FF2B5EF4-FFF2-40B4-BE49-F238E27FC236}">
                <a16:creationId xmlns:a16="http://schemas.microsoft.com/office/drawing/2014/main" id="{91EBF4BF-F08B-2CEA-0D2E-98E7E79E5876}"/>
              </a:ext>
            </a:extLst>
          </p:cNvPr>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7" name="Text Placeholder 87">
            <a:extLst>
              <a:ext uri="{FF2B5EF4-FFF2-40B4-BE49-F238E27FC236}">
                <a16:creationId xmlns:a16="http://schemas.microsoft.com/office/drawing/2014/main" id="{4E881374-20C5-943C-FBFF-01633C0C5A19}"/>
              </a:ext>
            </a:extLst>
          </p:cNvPr>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 name="Text Placeholder 87">
            <a:extLst>
              <a:ext uri="{FF2B5EF4-FFF2-40B4-BE49-F238E27FC236}">
                <a16:creationId xmlns:a16="http://schemas.microsoft.com/office/drawing/2014/main" id="{CE37C895-FC39-62C3-6D17-38E9E86C29A9}"/>
              </a:ext>
            </a:extLst>
          </p:cNvPr>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9" name="Text Placeholder 87">
            <a:extLst>
              <a:ext uri="{FF2B5EF4-FFF2-40B4-BE49-F238E27FC236}">
                <a16:creationId xmlns:a16="http://schemas.microsoft.com/office/drawing/2014/main" id="{097C8867-E297-05B1-44D3-06B4565506B3}"/>
              </a:ext>
            </a:extLst>
          </p:cNvPr>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301069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13" name="Text Placeholder 12">
            <a:extLst>
              <a:ext uri="{FF2B5EF4-FFF2-40B4-BE49-F238E27FC236}">
                <a16:creationId xmlns:a16="http://schemas.microsoft.com/office/drawing/2014/main"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1" name="Text Placeholder 20">
            <a:extLst>
              <a:ext uri="{FF2B5EF4-FFF2-40B4-BE49-F238E27FC236}">
                <a16:creationId xmlns:a16="http://schemas.microsoft.com/office/drawing/2014/main"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1" name="Text Placeholder 30">
            <a:extLst>
              <a:ext uri="{FF2B5EF4-FFF2-40B4-BE49-F238E27FC236}">
                <a16:creationId xmlns:a16="http://schemas.microsoft.com/office/drawing/2014/main"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2" name="Text Placeholder 31">
            <a:extLst>
              <a:ext uri="{FF2B5EF4-FFF2-40B4-BE49-F238E27FC236}">
                <a16:creationId xmlns:a16="http://schemas.microsoft.com/office/drawing/2014/main"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3" name="Text Placeholder 32">
            <a:extLst>
              <a:ext uri="{FF2B5EF4-FFF2-40B4-BE49-F238E27FC236}">
                <a16:creationId xmlns:a16="http://schemas.microsoft.com/office/drawing/2014/main"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4" name="Text Placeholder 33">
            <a:extLst>
              <a:ext uri="{FF2B5EF4-FFF2-40B4-BE49-F238E27FC236}">
                <a16:creationId xmlns:a16="http://schemas.microsoft.com/office/drawing/2014/main"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5" name="Text Placeholder 34">
            <a:extLst>
              <a:ext uri="{FF2B5EF4-FFF2-40B4-BE49-F238E27FC236}">
                <a16:creationId xmlns:a16="http://schemas.microsoft.com/office/drawing/2014/main"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6" name="Text Placeholder 35">
            <a:extLst>
              <a:ext uri="{FF2B5EF4-FFF2-40B4-BE49-F238E27FC236}">
                <a16:creationId xmlns:a16="http://schemas.microsoft.com/office/drawing/2014/main"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Picture Placeholder 41">
            <a:extLst>
              <a:ext uri="{FF2B5EF4-FFF2-40B4-BE49-F238E27FC236}">
                <a16:creationId xmlns:a16="http://schemas.microsoft.com/office/drawing/2014/main"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a:extLst>
              <a:ext uri="{FF2B5EF4-FFF2-40B4-BE49-F238E27FC236}">
                <a16:creationId xmlns:a16="http://schemas.microsoft.com/office/drawing/2014/main"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a:extLst>
              <a:ext uri="{FF2B5EF4-FFF2-40B4-BE49-F238E27FC236}">
                <a16:creationId xmlns:a16="http://schemas.microsoft.com/office/drawing/2014/main"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a:extLst>
              <a:ext uri="{FF2B5EF4-FFF2-40B4-BE49-F238E27FC236}">
                <a16:creationId xmlns:a16="http://schemas.microsoft.com/office/drawing/2014/main"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a:extLst>
              <a:ext uri="{FF2B5EF4-FFF2-40B4-BE49-F238E27FC236}">
                <a16:creationId xmlns:a16="http://schemas.microsoft.com/office/drawing/2014/main"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a:extLst>
              <a:ext uri="{FF2B5EF4-FFF2-40B4-BE49-F238E27FC236}">
                <a16:creationId xmlns:a16="http://schemas.microsoft.com/office/drawing/2014/main"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0245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a:extLst>
              <a:ext uri="{FF2B5EF4-FFF2-40B4-BE49-F238E27FC236}">
                <a16:creationId xmlns:a16="http://schemas.microsoft.com/office/drawing/2014/main"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a:extLst>
              <a:ext uri="{FF2B5EF4-FFF2-40B4-BE49-F238E27FC236}">
                <a16:creationId xmlns:a16="http://schemas.microsoft.com/office/drawing/2014/main"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a:extLst>
              <a:ext uri="{FF2B5EF4-FFF2-40B4-BE49-F238E27FC236}">
                <a16:creationId xmlns:a16="http://schemas.microsoft.com/office/drawing/2014/main"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a:extLst>
                <a:ext uri="{FF2B5EF4-FFF2-40B4-BE49-F238E27FC236}">
                  <a16:creationId xmlns:a16="http://schemas.microsoft.com/office/drawing/2014/main"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a:extLst>
                <a:ext uri="{FF2B5EF4-FFF2-40B4-BE49-F238E27FC236}">
                  <a16:creationId xmlns:a16="http://schemas.microsoft.com/office/drawing/2014/main"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a:extLst>
                <a:ext uri="{FF2B5EF4-FFF2-40B4-BE49-F238E27FC236}">
                  <a16:creationId xmlns:a16="http://schemas.microsoft.com/office/drawing/2014/main"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a:extLst>
                <a:ext uri="{FF2B5EF4-FFF2-40B4-BE49-F238E27FC236}">
                  <a16:creationId xmlns:a16="http://schemas.microsoft.com/office/drawing/2014/main"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a:extLst>
                <a:ext uri="{FF2B5EF4-FFF2-40B4-BE49-F238E27FC236}">
                  <a16:creationId xmlns:a16="http://schemas.microsoft.com/office/drawing/2014/main"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a:extLst>
              <a:ext uri="{FF2B5EF4-FFF2-40B4-BE49-F238E27FC236}">
                <a16:creationId xmlns:a16="http://schemas.microsoft.com/office/drawing/2014/main"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a:extLst>
              <a:ext uri="{FF2B5EF4-FFF2-40B4-BE49-F238E27FC236}">
                <a16:creationId xmlns:a16="http://schemas.microsoft.com/office/drawing/2014/main"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a:extLst>
              <a:ext uri="{FF2B5EF4-FFF2-40B4-BE49-F238E27FC236}">
                <a16:creationId xmlns:a16="http://schemas.microsoft.com/office/drawing/2014/main"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a:extLst>
              <a:ext uri="{FF2B5EF4-FFF2-40B4-BE49-F238E27FC236}">
                <a16:creationId xmlns:a16="http://schemas.microsoft.com/office/drawing/2014/main"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8" name="Text Placeholder 17">
            <a:extLst>
              <a:ext uri="{FF2B5EF4-FFF2-40B4-BE49-F238E27FC236}">
                <a16:creationId xmlns:a16="http://schemas.microsoft.com/office/drawing/2014/main"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a:extLst>
              <a:ext uri="{FF2B5EF4-FFF2-40B4-BE49-F238E27FC236}">
                <a16:creationId xmlns:a16="http://schemas.microsoft.com/office/drawing/2014/main"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E588CB2E-13B3-FCC9-7990-1475F55BD104}"/>
              </a:ext>
            </a:extLst>
          </p:cNvPr>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a:extLst>
              <a:ext uri="{FF2B5EF4-FFF2-40B4-BE49-F238E27FC236}">
                <a16:creationId xmlns:a16="http://schemas.microsoft.com/office/drawing/2014/main"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E18BC3D-3493-89F4-9FDC-7C5F1C93D5A9}"/>
              </a:ext>
            </a:extLst>
          </p:cNvPr>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p>
        </p:txBody>
      </p:sp>
      <p:sp>
        <p:nvSpPr>
          <p:cNvPr id="20" name="Text Placeholder 19">
            <a:extLst>
              <a:ext uri="{FF2B5EF4-FFF2-40B4-BE49-F238E27FC236}">
                <a16:creationId xmlns:a16="http://schemas.microsoft.com/office/drawing/2014/main" id="{9C6ED92C-F581-58A0-A69A-ECEED1CAFBD4}"/>
              </a:ext>
            </a:extLst>
          </p:cNvPr>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dirty="0"/>
              <a:t>Click to edit Master text styles</a:t>
            </a:r>
          </a:p>
        </p:txBody>
      </p:sp>
      <p:sp>
        <p:nvSpPr>
          <p:cNvPr id="22" name="Text Placeholder 21">
            <a:extLst>
              <a:ext uri="{FF2B5EF4-FFF2-40B4-BE49-F238E27FC236}">
                <a16:creationId xmlns:a16="http://schemas.microsoft.com/office/drawing/2014/main"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a:extLst>
              <a:ext uri="{FF2B5EF4-FFF2-40B4-BE49-F238E27FC236}">
                <a16:creationId xmlns:a16="http://schemas.microsoft.com/office/drawing/2014/main"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extLst>
      <p:ext uri="{BB962C8B-B14F-4D97-AF65-F5344CB8AC3E}">
        <p14:creationId xmlns:p14="http://schemas.microsoft.com/office/powerpoint/2010/main" val="10593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140E-18C4-7CA4-FB54-99FF930597C2}"/>
              </a:ext>
            </a:extLst>
          </p:cNvPr>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p>
        </p:txBody>
      </p:sp>
      <p:sp>
        <p:nvSpPr>
          <p:cNvPr id="7" name="Content Placeholder 6">
            <a:extLst>
              <a:ext uri="{FF2B5EF4-FFF2-40B4-BE49-F238E27FC236}">
                <a16:creationId xmlns:a16="http://schemas.microsoft.com/office/drawing/2014/main" id="{2ADC6C63-11C9-0266-F010-C443878431A8}"/>
              </a:ext>
            </a:extLst>
          </p:cNvPr>
          <p:cNvSpPr>
            <a:spLocks noGrp="1"/>
          </p:cNvSpPr>
          <p:nvPr>
            <p:ph sz="quarter" idx="13"/>
          </p:nvPr>
        </p:nvSpPr>
        <p:spPr>
          <a:xfrm>
            <a:off x="906780" y="1837944"/>
            <a:ext cx="10378440" cy="39044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5">
            <a:extLst>
              <a:ext uri="{FF2B5EF4-FFF2-40B4-BE49-F238E27FC236}">
                <a16:creationId xmlns:a16="http://schemas.microsoft.com/office/drawing/2014/main" id="{A07C25B9-D554-8008-6E22-6F71F9C5109F}"/>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Slide Number Placeholder 2">
            <a:extLst>
              <a:ext uri="{FF2B5EF4-FFF2-40B4-BE49-F238E27FC236}">
                <a16:creationId xmlns:a16="http://schemas.microsoft.com/office/drawing/2014/main" id="{3DB6A7EF-9CEC-E8AC-0301-87D7BCBF2492}"/>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45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6" name="Picture Placeholder 25">
            <a:extLst>
              <a:ext uri="{FF2B5EF4-FFF2-40B4-BE49-F238E27FC236}">
                <a16:creationId xmlns:a16="http://schemas.microsoft.com/office/drawing/2014/main"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5" name="Picture Placeholder 24">
            <a:extLst>
              <a:ext uri="{FF2B5EF4-FFF2-40B4-BE49-F238E27FC236}">
                <a16:creationId xmlns:a16="http://schemas.microsoft.com/office/drawing/2014/main"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4" name="Picture Placeholder 23">
            <a:extLst>
              <a:ext uri="{FF2B5EF4-FFF2-40B4-BE49-F238E27FC236}">
                <a16:creationId xmlns:a16="http://schemas.microsoft.com/office/drawing/2014/main"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3" name="Picture Placeholder 22">
            <a:extLst>
              <a:ext uri="{FF2B5EF4-FFF2-40B4-BE49-F238E27FC236}">
                <a16:creationId xmlns:a16="http://schemas.microsoft.com/office/drawing/2014/main"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a:extLst>
              <a:ext uri="{FF2B5EF4-FFF2-40B4-BE49-F238E27FC236}">
                <a16:creationId xmlns:a16="http://schemas.microsoft.com/office/drawing/2014/main"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8" name="Text Placeholder 39">
            <a:extLst>
              <a:ext uri="{FF2B5EF4-FFF2-40B4-BE49-F238E27FC236}">
                <a16:creationId xmlns:a16="http://schemas.microsoft.com/office/drawing/2014/main"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9" name="Text Placeholder 39">
            <a:extLst>
              <a:ext uri="{FF2B5EF4-FFF2-40B4-BE49-F238E27FC236}">
                <a16:creationId xmlns:a16="http://schemas.microsoft.com/office/drawing/2014/main"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0" name="Text Placeholder 39">
            <a:extLst>
              <a:ext uri="{FF2B5EF4-FFF2-40B4-BE49-F238E27FC236}">
                <a16:creationId xmlns:a16="http://schemas.microsoft.com/office/drawing/2014/main"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1" name="Text Placeholder 39">
            <a:extLst>
              <a:ext uri="{FF2B5EF4-FFF2-40B4-BE49-F238E27FC236}">
                <a16:creationId xmlns:a16="http://schemas.microsoft.com/office/drawing/2014/main"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2" name="Text Placeholder 39">
            <a:extLst>
              <a:ext uri="{FF2B5EF4-FFF2-40B4-BE49-F238E27FC236}">
                <a16:creationId xmlns:a16="http://schemas.microsoft.com/office/drawing/2014/main"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3" name="Text Placeholder 39">
            <a:extLst>
              <a:ext uri="{FF2B5EF4-FFF2-40B4-BE49-F238E27FC236}">
                <a16:creationId xmlns:a16="http://schemas.microsoft.com/office/drawing/2014/main"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cxnSp>
        <p:nvCxnSpPr>
          <p:cNvPr id="58" name="Straight Connector 57">
            <a:extLst>
              <a:ext uri="{FF2B5EF4-FFF2-40B4-BE49-F238E27FC236}">
                <a16:creationId xmlns:a16="http://schemas.microsoft.com/office/drawing/2014/main"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a:extLst>
              <a:ext uri="{FF2B5EF4-FFF2-40B4-BE49-F238E27FC236}">
                <a16:creationId xmlns:a16="http://schemas.microsoft.com/office/drawing/2014/main"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a:extLst>
              <a:ext uri="{FF2B5EF4-FFF2-40B4-BE49-F238E27FC236}">
                <a16:creationId xmlns:a16="http://schemas.microsoft.com/office/drawing/2014/main"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a:extLst>
              <a:ext uri="{FF2B5EF4-FFF2-40B4-BE49-F238E27FC236}">
                <a16:creationId xmlns:a16="http://schemas.microsoft.com/office/drawing/2014/main"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a:extLst>
              <a:ext uri="{FF2B5EF4-FFF2-40B4-BE49-F238E27FC236}">
                <a16:creationId xmlns:a16="http://schemas.microsoft.com/office/drawing/2014/main"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40574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7D09-5AE8-1B80-5788-7810E161878F}"/>
              </a:ext>
            </a:extLst>
          </p:cNvPr>
          <p:cNvSpPr>
            <a:spLocks noGrp="1"/>
          </p:cNvSpPr>
          <p:nvPr>
            <p:ph type="ctrTitle"/>
          </p:nvPr>
        </p:nvSpPr>
        <p:spPr/>
        <p:txBody>
          <a:bodyPr/>
          <a:lstStyle/>
          <a:p>
            <a:r>
              <a:rPr lang="en-US" dirty="0"/>
              <a:t>Notes Sharing Web Application</a:t>
            </a:r>
          </a:p>
        </p:txBody>
      </p:sp>
      <p:sp>
        <p:nvSpPr>
          <p:cNvPr id="3" name="Subtitle 2">
            <a:extLst>
              <a:ext uri="{FF2B5EF4-FFF2-40B4-BE49-F238E27FC236}">
                <a16:creationId xmlns:a16="http://schemas.microsoft.com/office/drawing/2014/main" id="{B62C5309-E364-76AB-F98A-DC9F3FD3453C}"/>
              </a:ext>
            </a:extLst>
          </p:cNvPr>
          <p:cNvSpPr>
            <a:spLocks noGrp="1"/>
          </p:cNvSpPr>
          <p:nvPr>
            <p:ph type="subTitle" idx="1"/>
          </p:nvPr>
        </p:nvSpPr>
        <p:spPr/>
        <p:txBody>
          <a:bodyPr/>
          <a:lstStyle/>
          <a:p>
            <a:r>
              <a:rPr lang="en-US" dirty="0"/>
              <a:t>Submitted by</a:t>
            </a:r>
          </a:p>
          <a:p>
            <a:endParaRPr lang="en-US" dirty="0"/>
          </a:p>
          <a:p>
            <a:endParaRPr lang="en-US" dirty="0"/>
          </a:p>
        </p:txBody>
      </p:sp>
      <p:sp>
        <p:nvSpPr>
          <p:cNvPr id="17" name="Text Placeholder 16">
            <a:extLst>
              <a:ext uri="{FF2B5EF4-FFF2-40B4-BE49-F238E27FC236}">
                <a16:creationId xmlns:a16="http://schemas.microsoft.com/office/drawing/2014/main" id="{0847219B-2843-00E2-EE30-884E220C10B5}"/>
              </a:ext>
            </a:extLst>
          </p:cNvPr>
          <p:cNvSpPr>
            <a:spLocks noGrp="1"/>
          </p:cNvSpPr>
          <p:nvPr>
            <p:ph type="body" sz="quarter" idx="22"/>
          </p:nvPr>
        </p:nvSpPr>
        <p:spPr/>
        <p:txBody>
          <a:bodyPr/>
          <a:lstStyle/>
          <a:p>
            <a:pPr>
              <a:lnSpc>
                <a:spcPct val="150000"/>
              </a:lnSpc>
            </a:pPr>
            <a:r>
              <a:rPr lang="en-US" sz="2000" dirty="0"/>
              <a:t>Sherbin S</a:t>
            </a:r>
          </a:p>
          <a:p>
            <a:pPr>
              <a:lnSpc>
                <a:spcPct val="150000"/>
              </a:lnSpc>
            </a:pPr>
            <a:r>
              <a:rPr lang="en-US" sz="2000" dirty="0"/>
              <a:t>720921104094</a:t>
            </a:r>
          </a:p>
          <a:p>
            <a:pPr>
              <a:lnSpc>
                <a:spcPct val="150000"/>
              </a:lnSpc>
            </a:pPr>
            <a:r>
              <a:rPr lang="en-US" sz="2000" dirty="0"/>
              <a:t>JCT College of Engineering &amp; Technology -Coimbatore</a:t>
            </a:r>
          </a:p>
          <a:p>
            <a:pPr>
              <a:lnSpc>
                <a:spcPct val="150000"/>
              </a:lnSpc>
            </a:pPr>
            <a:endParaRPr lang="en-US" sz="2000" dirty="0"/>
          </a:p>
        </p:txBody>
      </p:sp>
      <p:pic>
        <p:nvPicPr>
          <p:cNvPr id="13" name="Picture Placeholder 12">
            <a:extLst>
              <a:ext uri="{FF2B5EF4-FFF2-40B4-BE49-F238E27FC236}">
                <a16:creationId xmlns:a16="http://schemas.microsoft.com/office/drawing/2014/main" id="{084BA8E3-D35B-E31A-D3D4-A6113DCADFB1}"/>
              </a:ext>
            </a:extLst>
          </p:cNvPr>
          <p:cNvPicPr>
            <a:picLocks noGrp="1" noChangeAspect="1"/>
          </p:cNvPicPr>
          <p:nvPr>
            <p:ph type="pic" sz="quarter" idx="10"/>
          </p:nvPr>
        </p:nvPicPr>
        <p:blipFill>
          <a:blip r:embed="rId2"/>
          <a:srcRect l="13308" r="13308"/>
          <a:stretch>
            <a:fillRect/>
          </a:stretch>
        </p:blipFill>
        <p:spPr>
          <a:xfrm>
            <a:off x="6740901" y="923715"/>
            <a:ext cx="4838886" cy="4396060"/>
          </a:xfrm>
        </p:spPr>
      </p:pic>
    </p:spTree>
    <p:extLst>
      <p:ext uri="{BB962C8B-B14F-4D97-AF65-F5344CB8AC3E}">
        <p14:creationId xmlns:p14="http://schemas.microsoft.com/office/powerpoint/2010/main" val="314122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C062-AD93-9E8E-E8E8-080B45D7D8A5}"/>
              </a:ext>
            </a:extLst>
          </p:cNvPr>
          <p:cNvSpPr>
            <a:spLocks noGrp="1"/>
          </p:cNvSpPr>
          <p:nvPr>
            <p:ph type="title"/>
          </p:nvPr>
        </p:nvSpPr>
        <p:spPr>
          <a:xfrm>
            <a:off x="6259286" y="280946"/>
            <a:ext cx="4535424" cy="1325880"/>
          </a:xfrm>
        </p:spPr>
        <p:txBody>
          <a:bodyPr/>
          <a:lstStyle/>
          <a:p>
            <a:r>
              <a:rPr lang="en-US" dirty="0"/>
              <a:t>Conclusion</a:t>
            </a:r>
          </a:p>
        </p:txBody>
      </p:sp>
      <p:pic>
        <p:nvPicPr>
          <p:cNvPr id="7" name="Picture Placeholder 6">
            <a:extLst>
              <a:ext uri="{FF2B5EF4-FFF2-40B4-BE49-F238E27FC236}">
                <a16:creationId xmlns:a16="http://schemas.microsoft.com/office/drawing/2014/main" id="{B6019A6B-9BCE-B0AA-69EE-842F59BF0A37}"/>
              </a:ext>
            </a:extLst>
          </p:cNvPr>
          <p:cNvPicPr>
            <a:picLocks noGrp="1" noChangeAspect="1"/>
          </p:cNvPicPr>
          <p:nvPr>
            <p:ph type="pic" sz="quarter" idx="10"/>
          </p:nvPr>
        </p:nvPicPr>
        <p:blipFill>
          <a:blip r:embed="rId2"/>
          <a:srcRect l="1934" r="1934"/>
          <a:stretch>
            <a:fillRect/>
          </a:stretch>
        </p:blipFill>
        <p:spPr/>
      </p:pic>
      <p:sp>
        <p:nvSpPr>
          <p:cNvPr id="11" name="Rectangle 3">
            <a:extLst>
              <a:ext uri="{FF2B5EF4-FFF2-40B4-BE49-F238E27FC236}">
                <a16:creationId xmlns:a16="http://schemas.microsoft.com/office/drawing/2014/main" id="{2E0C313E-78A5-D33F-AEAC-4C214702F044}"/>
              </a:ext>
            </a:extLst>
          </p:cNvPr>
          <p:cNvSpPr>
            <a:spLocks noChangeArrowheads="1"/>
          </p:cNvSpPr>
          <p:nvPr/>
        </p:nvSpPr>
        <p:spPr bwMode="auto">
          <a:xfrm>
            <a:off x="6259286" y="1346341"/>
            <a:ext cx="534488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B0F11B02-0065-4517-8A51-66080C9F45E2}"/>
              </a:ext>
            </a:extLst>
          </p:cNvPr>
          <p:cNvSpPr>
            <a:spLocks noChangeArrowheads="1"/>
          </p:cNvSpPr>
          <p:nvPr/>
        </p:nvSpPr>
        <p:spPr bwMode="auto">
          <a:xfrm>
            <a:off x="0" y="0"/>
            <a:ext cx="406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96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3B14BB-A930-2C5F-BA26-B6995AD663D2}"/>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4" name="Title 1">
            <a:extLst>
              <a:ext uri="{FF2B5EF4-FFF2-40B4-BE49-F238E27FC236}">
                <a16:creationId xmlns:a16="http://schemas.microsoft.com/office/drawing/2014/main" id="{037E9E94-74F2-AF6F-8047-660F589F51BB}"/>
              </a:ext>
            </a:extLst>
          </p:cNvPr>
          <p:cNvSpPr txBox="1">
            <a:spLocks/>
          </p:cNvSpPr>
          <p:nvPr/>
        </p:nvSpPr>
        <p:spPr>
          <a:xfrm>
            <a:off x="3375442" y="2660904"/>
            <a:ext cx="5111496" cy="768096"/>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41152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B9B0A-57A4-28B0-6256-EC6CCFFED56E}"/>
              </a:ext>
            </a:extLst>
          </p:cNvPr>
          <p:cNvSpPr txBox="1">
            <a:spLocks/>
          </p:cNvSpPr>
          <p:nvPr/>
        </p:nvSpPr>
        <p:spPr>
          <a:xfrm>
            <a:off x="2731226" y="723037"/>
            <a:ext cx="5532120" cy="960120"/>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6" name="Content Placeholder 2">
            <a:extLst>
              <a:ext uri="{FF2B5EF4-FFF2-40B4-BE49-F238E27FC236}">
                <a16:creationId xmlns:a16="http://schemas.microsoft.com/office/drawing/2014/main" id="{45D84AA3-B8D1-3B92-AFD8-32FE0B4C5693}"/>
              </a:ext>
            </a:extLst>
          </p:cNvPr>
          <p:cNvSpPr txBox="1">
            <a:spLocks/>
          </p:cNvSpPr>
          <p:nvPr/>
        </p:nvSpPr>
        <p:spPr>
          <a:xfrm>
            <a:off x="1173478" y="1657257"/>
            <a:ext cx="8699865" cy="3831328"/>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Introduction to a Notes Sharing  Application</a:t>
            </a:r>
          </a:p>
          <a:p>
            <a:pPr>
              <a:lnSpc>
                <a:spcPct val="150000"/>
              </a:lnSpc>
            </a:pPr>
            <a:r>
              <a:rPr lang="en-US" sz="3200" dirty="0"/>
              <a:t>Key Features</a:t>
            </a:r>
          </a:p>
          <a:p>
            <a:pPr>
              <a:lnSpc>
                <a:spcPct val="150000"/>
              </a:lnSpc>
            </a:pPr>
            <a:r>
              <a:rPr lang="en-US" sz="3200" dirty="0"/>
              <a:t>User Interface</a:t>
            </a:r>
          </a:p>
          <a:p>
            <a:pPr>
              <a:lnSpc>
                <a:spcPct val="150000"/>
              </a:lnSpc>
            </a:pPr>
            <a:r>
              <a:rPr lang="en-US" sz="3200" dirty="0"/>
              <a:t>Use Cases</a:t>
            </a:r>
          </a:p>
          <a:p>
            <a:pPr>
              <a:lnSpc>
                <a:spcPct val="150000"/>
              </a:lnSpc>
            </a:pPr>
            <a:r>
              <a:rPr lang="en-US" sz="3200" dirty="0"/>
              <a:t>Conclusion</a:t>
            </a:r>
          </a:p>
          <a:p>
            <a:pPr>
              <a:lnSpc>
                <a:spcPct val="150000"/>
              </a:lnSpc>
            </a:pPr>
            <a:endParaRPr lang="en-US" dirty="0"/>
          </a:p>
        </p:txBody>
      </p:sp>
    </p:spTree>
    <p:extLst>
      <p:ext uri="{BB962C8B-B14F-4D97-AF65-F5344CB8AC3E}">
        <p14:creationId xmlns:p14="http://schemas.microsoft.com/office/powerpoint/2010/main" val="206412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C861DB3F-5FBA-AFEE-8426-4D7458F91020}"/>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Introduction to a Notes Sharing Web Application</a:t>
            </a:r>
            <a:endParaRPr lang="en-US" sz="4000"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539637" y="1438587"/>
            <a:ext cx="11112726" cy="1965090"/>
          </a:xfrm>
        </p:spPr>
        <p:txBody>
          <a:bodyPr/>
          <a:lstStyle/>
          <a:p>
            <a:pPr algn="just"/>
            <a:r>
              <a:rPr lang="en-US" b="0" i="0" dirty="0">
                <a:solidFill>
                  <a:srgbClr val="0D0D0D"/>
                </a:solidFill>
                <a:effectLst/>
                <a:latin typeface="Söhne"/>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p>
          <a:p>
            <a:pPr algn="just"/>
            <a:endParaRPr lang="en-US" sz="2400" dirty="0">
              <a:latin typeface="Source Sans Pro Light" panose="020B0403030403020204" pitchFamily="34" charset="0"/>
            </a:endParaRPr>
          </a:p>
        </p:txBody>
      </p:sp>
      <p:sp>
        <p:nvSpPr>
          <p:cNvPr id="35" name="Text Placeholder 71">
            <a:extLst>
              <a:ext uri="{FF2B5EF4-FFF2-40B4-BE49-F238E27FC236}">
                <a16:creationId xmlns:a16="http://schemas.microsoft.com/office/drawing/2014/main" id="{50D08AB1-08FA-B1B3-A0FB-C68CA6B1A4F3}"/>
              </a:ext>
            </a:extLst>
          </p:cNvPr>
          <p:cNvSpPr txBox="1">
            <a:spLocks/>
          </p:cNvSpPr>
          <p:nvPr/>
        </p:nvSpPr>
        <p:spPr>
          <a:xfrm>
            <a:off x="556456" y="3454324"/>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Importance:</a:t>
            </a:r>
          </a:p>
          <a:p>
            <a:pPr algn="just"/>
            <a:r>
              <a:rPr lang="en-US" b="0" i="0" dirty="0">
                <a:solidFill>
                  <a:srgbClr val="0D0D0D"/>
                </a:solidFill>
                <a:effectLst/>
                <a:latin typeface="Söhne"/>
              </a:rPr>
              <a:t>                      The importance of a Notes Sharing Web Application lies in its ability to facilitate seamless collaboration, streamline information sharing, and promote organization and </a:t>
            </a:r>
            <a:r>
              <a:rPr lang="en-US" b="0" i="0" dirty="0" err="1">
                <a:solidFill>
                  <a:srgbClr val="0D0D0D"/>
                </a:solidFill>
                <a:effectLst/>
                <a:latin typeface="Söhne"/>
              </a:rPr>
              <a:t>productivity.This</a:t>
            </a:r>
            <a:r>
              <a:rPr lang="en-US" b="0" i="0" dirty="0">
                <a:solidFill>
                  <a:srgbClr val="0D0D0D"/>
                </a:solidFill>
                <a:effectLst/>
                <a:latin typeface="Söhne"/>
              </a:rPr>
              <a:t> technology empowers users to access their notes anytime, anywhere, fostering flexibility and accessibility. Overall, a Notes Sharing Web Application is a valuable tool for optimizing efficiency and maximizing the impact of shared knowledge and ideas</a:t>
            </a:r>
          </a:p>
        </p:txBody>
      </p:sp>
    </p:spTree>
    <p:extLst>
      <p:ext uri="{BB962C8B-B14F-4D97-AF65-F5344CB8AC3E}">
        <p14:creationId xmlns:p14="http://schemas.microsoft.com/office/powerpoint/2010/main" val="191323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068C865-6394-9429-1F5C-9E4DDE97ABD2}"/>
              </a:ext>
            </a:extLst>
          </p:cNvPr>
          <p:cNvSpPr>
            <a:spLocks noGrp="1"/>
          </p:cNvSpPr>
          <p:nvPr>
            <p:ph type="body" sz="quarter" idx="13"/>
          </p:nvPr>
        </p:nvSpPr>
        <p:spPr>
          <a:xfrm>
            <a:off x="483886" y="1693447"/>
            <a:ext cx="2713675" cy="1444540"/>
          </a:xfrm>
        </p:spPr>
        <p:txBody>
          <a:bodyPr/>
          <a:lstStyle/>
          <a:p>
            <a:pPr lvl="0"/>
            <a:r>
              <a:rPr lang="en-IN" b="1" i="0" dirty="0">
                <a:effectLst/>
                <a:latin typeface="Söhne"/>
              </a:rPr>
              <a:t>User-Friendly Interface</a:t>
            </a:r>
            <a:endParaRPr lang="en-US" dirty="0"/>
          </a:p>
        </p:txBody>
      </p:sp>
      <p:pic>
        <p:nvPicPr>
          <p:cNvPr id="73" name="Picture Placeholder 72" descr="Party mask outline">
            <a:extLst>
              <a:ext uri="{FF2B5EF4-FFF2-40B4-BE49-F238E27FC236}">
                <a16:creationId xmlns:a16="http://schemas.microsoft.com/office/drawing/2014/main" id="{773B7169-377E-D640-857B-236548BF92DA}"/>
              </a:ext>
            </a:extLst>
          </p:cNvPr>
          <p:cNvPicPr>
            <a:picLocks noGrp="1" noChangeAspect="1"/>
          </p:cNvPicPr>
          <p:nvPr>
            <p:ph type="pic" sz="quarter" idx="23"/>
          </p:nvPr>
        </p:nvPicPr>
        <p:blipFill rotWithShape="1">
          <a:blip r:embed="rId2"/>
          <a:srcRect/>
          <a:stretch/>
        </p:blipFill>
        <p:spPr>
          <a:xfrm>
            <a:off x="1497823" y="1965928"/>
            <a:ext cx="685800" cy="685800"/>
          </a:xfrm>
        </p:spPr>
      </p:pic>
      <p:sp>
        <p:nvSpPr>
          <p:cNvPr id="2" name="Text Placeholder 1">
            <a:extLst>
              <a:ext uri="{FF2B5EF4-FFF2-40B4-BE49-F238E27FC236}">
                <a16:creationId xmlns:a16="http://schemas.microsoft.com/office/drawing/2014/main" id="{A1DE5918-64A9-19C4-F715-262682D9156C}"/>
              </a:ext>
            </a:extLst>
          </p:cNvPr>
          <p:cNvSpPr>
            <a:spLocks noGrp="1"/>
          </p:cNvSpPr>
          <p:nvPr>
            <p:ph type="body" sz="quarter" idx="14"/>
          </p:nvPr>
        </p:nvSpPr>
        <p:spPr>
          <a:xfrm>
            <a:off x="479143" y="3179070"/>
            <a:ext cx="2723160" cy="2628247"/>
          </a:xfrm>
        </p:spPr>
        <p:txBody>
          <a:bodyPr/>
          <a:lstStyle/>
          <a:p>
            <a:pPr lvl="0" algn="just"/>
            <a:r>
              <a:rPr lang="en-US" b="0" i="0" dirty="0">
                <a:solidFill>
                  <a:srgbClr val="0D0D0D"/>
                </a:solidFill>
                <a:effectLst/>
                <a:latin typeface="Söhne"/>
              </a:rPr>
              <a:t>The application provides an intuitive interface for users to easily create, edit, and organize their notes. It should be accessible across various devices and operating systems.</a:t>
            </a:r>
            <a:endParaRPr lang="en-US" dirty="0"/>
          </a:p>
        </p:txBody>
      </p:sp>
      <p:sp>
        <p:nvSpPr>
          <p:cNvPr id="6" name="Text Placeholder 5">
            <a:extLst>
              <a:ext uri="{FF2B5EF4-FFF2-40B4-BE49-F238E27FC236}">
                <a16:creationId xmlns:a16="http://schemas.microsoft.com/office/drawing/2014/main" id="{28467E0D-F9C1-6284-134B-2E71D69F185B}"/>
              </a:ext>
            </a:extLst>
          </p:cNvPr>
          <p:cNvSpPr>
            <a:spLocks noGrp="1"/>
          </p:cNvSpPr>
          <p:nvPr>
            <p:ph type="body" sz="quarter" idx="16"/>
          </p:nvPr>
        </p:nvSpPr>
        <p:spPr>
          <a:xfrm>
            <a:off x="3432514" y="1700832"/>
            <a:ext cx="2713675" cy="1444540"/>
          </a:xfrm>
        </p:spPr>
        <p:txBody>
          <a:bodyPr/>
          <a:lstStyle/>
          <a:p>
            <a:pPr lvl="0"/>
            <a:r>
              <a:rPr lang="en-IN" b="1" i="0" dirty="0">
                <a:effectLst/>
                <a:latin typeface="Söhne"/>
              </a:rPr>
              <a:t>Search Functionality</a:t>
            </a:r>
            <a:endParaRPr lang="en-US" dirty="0"/>
          </a:p>
        </p:txBody>
      </p:sp>
      <p:sp>
        <p:nvSpPr>
          <p:cNvPr id="5" name="Text Placeholder 4">
            <a:extLst>
              <a:ext uri="{FF2B5EF4-FFF2-40B4-BE49-F238E27FC236}">
                <a16:creationId xmlns:a16="http://schemas.microsoft.com/office/drawing/2014/main" id="{F651F01B-9375-5A09-3898-4DCDB0782C1C}"/>
              </a:ext>
            </a:extLst>
          </p:cNvPr>
          <p:cNvSpPr>
            <a:spLocks noGrp="1"/>
          </p:cNvSpPr>
          <p:nvPr>
            <p:ph type="body" sz="quarter" idx="15"/>
          </p:nvPr>
        </p:nvSpPr>
        <p:spPr>
          <a:xfrm>
            <a:off x="3432513" y="3179070"/>
            <a:ext cx="2713675" cy="2607492"/>
          </a:xfrm>
        </p:spPr>
        <p:txBody>
          <a:bodyPr/>
          <a:lstStyle/>
          <a:p>
            <a:pPr lvl="0" algn="just"/>
            <a:r>
              <a:rPr lang="en-US" b="0" i="0" dirty="0">
                <a:solidFill>
                  <a:srgbClr val="0D0D0D"/>
                </a:solidFill>
                <a:effectLst/>
                <a:latin typeface="Söhne"/>
              </a:rPr>
              <a:t>A robust search feature enables users to quickly find relevant notes based on keywords or tags, even within large collections of notes</a:t>
            </a:r>
            <a:endParaRPr lang="en-US" dirty="0"/>
          </a:p>
        </p:txBody>
      </p:sp>
      <p:sp>
        <p:nvSpPr>
          <p:cNvPr id="8" name="Text Placeholder 7">
            <a:extLst>
              <a:ext uri="{FF2B5EF4-FFF2-40B4-BE49-F238E27FC236}">
                <a16:creationId xmlns:a16="http://schemas.microsoft.com/office/drawing/2014/main" id="{FC9F8D9E-2369-F236-F5FB-0EC8FF1D58BE}"/>
              </a:ext>
            </a:extLst>
          </p:cNvPr>
          <p:cNvSpPr>
            <a:spLocks noGrp="1"/>
          </p:cNvSpPr>
          <p:nvPr>
            <p:ph type="body" sz="quarter" idx="18"/>
          </p:nvPr>
        </p:nvSpPr>
        <p:spPr>
          <a:xfrm>
            <a:off x="6354634" y="1648749"/>
            <a:ext cx="2695165" cy="1444540"/>
          </a:xfrm>
        </p:spPr>
        <p:txBody>
          <a:bodyPr/>
          <a:lstStyle/>
          <a:p>
            <a:pPr lvl="0"/>
            <a:r>
              <a:rPr lang="en-IN" b="1" i="0" dirty="0">
                <a:effectLst/>
                <a:latin typeface="Söhne"/>
              </a:rPr>
              <a:t>Access Control and Privacy</a:t>
            </a:r>
            <a:endParaRPr lang="en-US" dirty="0"/>
          </a:p>
        </p:txBody>
      </p:sp>
      <p:sp>
        <p:nvSpPr>
          <p:cNvPr id="7" name="Text Placeholder 6">
            <a:extLst>
              <a:ext uri="{FF2B5EF4-FFF2-40B4-BE49-F238E27FC236}">
                <a16:creationId xmlns:a16="http://schemas.microsoft.com/office/drawing/2014/main" id="{8878D33A-97A3-D229-C8A3-452FAFC9582F}"/>
              </a:ext>
            </a:extLst>
          </p:cNvPr>
          <p:cNvSpPr>
            <a:spLocks noGrp="1"/>
          </p:cNvSpPr>
          <p:nvPr>
            <p:ph type="body" sz="quarter" idx="17"/>
          </p:nvPr>
        </p:nvSpPr>
        <p:spPr>
          <a:xfrm>
            <a:off x="6376398" y="3145372"/>
            <a:ext cx="2695165" cy="2585497"/>
          </a:xfrm>
        </p:spPr>
        <p:txBody>
          <a:bodyPr/>
          <a:lstStyle/>
          <a:p>
            <a:pPr lvl="0"/>
            <a:r>
              <a:rPr lang="en-US" b="0" i="0" dirty="0">
                <a:solidFill>
                  <a:srgbClr val="0D0D0D"/>
                </a:solidFill>
                <a:effectLst/>
                <a:latin typeface="Söhne"/>
              </a:rPr>
              <a:t>Users have control over the visibility and accessibility of their notes. They can set permissions to determine who can view, edit, or comment on their content, ensuring privacy and security.</a:t>
            </a:r>
            <a:endParaRPr lang="en-US" dirty="0"/>
          </a:p>
        </p:txBody>
      </p:sp>
      <p:sp>
        <p:nvSpPr>
          <p:cNvPr id="10" name="Text Placeholder 9">
            <a:extLst>
              <a:ext uri="{FF2B5EF4-FFF2-40B4-BE49-F238E27FC236}">
                <a16:creationId xmlns:a16="http://schemas.microsoft.com/office/drawing/2014/main" id="{B7078CE7-A738-9091-4836-51DA88DD9096}"/>
              </a:ext>
            </a:extLst>
          </p:cNvPr>
          <p:cNvSpPr>
            <a:spLocks noGrp="1"/>
          </p:cNvSpPr>
          <p:nvPr>
            <p:ph type="body" sz="quarter" idx="20"/>
          </p:nvPr>
        </p:nvSpPr>
        <p:spPr>
          <a:xfrm>
            <a:off x="9245770" y="1613448"/>
            <a:ext cx="2695165" cy="1444540"/>
          </a:xfrm>
        </p:spPr>
        <p:txBody>
          <a:bodyPr/>
          <a:lstStyle/>
          <a:p>
            <a:pPr lvl="0"/>
            <a:r>
              <a:rPr lang="en-US" dirty="0"/>
              <a:t>  Admin Panel</a:t>
            </a:r>
          </a:p>
        </p:txBody>
      </p:sp>
      <p:sp>
        <p:nvSpPr>
          <p:cNvPr id="9" name="Text Placeholder 8">
            <a:extLst>
              <a:ext uri="{FF2B5EF4-FFF2-40B4-BE49-F238E27FC236}">
                <a16:creationId xmlns:a16="http://schemas.microsoft.com/office/drawing/2014/main" id="{E5E1AE31-3CE5-E3F4-485E-EE3AFE081BCC}"/>
              </a:ext>
            </a:extLst>
          </p:cNvPr>
          <p:cNvSpPr>
            <a:spLocks noGrp="1"/>
          </p:cNvSpPr>
          <p:nvPr>
            <p:ph type="body" sz="quarter" idx="19"/>
          </p:nvPr>
        </p:nvSpPr>
        <p:spPr>
          <a:xfrm>
            <a:off x="9301772" y="3137987"/>
            <a:ext cx="2639163" cy="2585497"/>
          </a:xfrm>
        </p:spPr>
        <p:txBody>
          <a:bodyPr/>
          <a:lstStyle/>
          <a:p>
            <a:pPr lvl="0"/>
            <a:r>
              <a:rPr lang="en-US" b="0" i="0" dirty="0">
                <a:solidFill>
                  <a:srgbClr val="0D0D0D"/>
                </a:solidFill>
                <a:effectLst/>
                <a:latin typeface="Söhne"/>
              </a:rPr>
              <a:t>The admin panel for adding notes in a Notes Sharing Web Application offers administrators the ability to create, edit, and manage notes on behalf of users</a:t>
            </a:r>
            <a:endParaRPr lang="en-US" dirty="0"/>
          </a:p>
        </p:txBody>
      </p:sp>
      <p:sp>
        <p:nvSpPr>
          <p:cNvPr id="82" name="Footer Placeholder 81">
            <a:extLst>
              <a:ext uri="{FF2B5EF4-FFF2-40B4-BE49-F238E27FC236}">
                <a16:creationId xmlns:a16="http://schemas.microsoft.com/office/drawing/2014/main" id="{0C1B8954-81DF-2ED5-00E6-70E285AFB61A}"/>
              </a:ext>
            </a:extLst>
          </p:cNvPr>
          <p:cNvSpPr>
            <a:spLocks noGrp="1"/>
          </p:cNvSpPr>
          <p:nvPr>
            <p:ph type="ftr" sz="quarter" idx="11"/>
          </p:nvPr>
        </p:nvSpPr>
        <p:spPr/>
        <p:txBody>
          <a:bodyPr/>
          <a:lstStyle/>
          <a:p>
            <a:r>
              <a:rPr lang="en-US" dirty="0"/>
              <a:t>Contoso grand opening event</a:t>
            </a:r>
          </a:p>
        </p:txBody>
      </p:sp>
      <p:sp>
        <p:nvSpPr>
          <p:cNvPr id="14" name="Title 70">
            <a:extLst>
              <a:ext uri="{FF2B5EF4-FFF2-40B4-BE49-F238E27FC236}">
                <a16:creationId xmlns:a16="http://schemas.microsoft.com/office/drawing/2014/main" id="{34341CEA-2D59-D734-733F-5A731DC5CA3A}"/>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Key Features</a:t>
            </a:r>
            <a:endParaRPr lang="en-US" sz="4000" dirty="0"/>
          </a:p>
        </p:txBody>
      </p:sp>
      <p:pic>
        <p:nvPicPr>
          <p:cNvPr id="26" name="Picture Placeholder 25">
            <a:extLst>
              <a:ext uri="{FF2B5EF4-FFF2-40B4-BE49-F238E27FC236}">
                <a16:creationId xmlns:a16="http://schemas.microsoft.com/office/drawing/2014/main" id="{E3D38CDF-EBD0-DB81-4FEA-5304F7553C54}"/>
              </a:ext>
            </a:extLst>
          </p:cNvPr>
          <p:cNvPicPr>
            <a:picLocks noGrp="1" noChangeAspect="1"/>
          </p:cNvPicPr>
          <p:nvPr>
            <p:ph type="pic" sz="quarter" idx="24"/>
          </p:nvPr>
        </p:nvPicPr>
        <p:blipFill>
          <a:blip r:embed="rId3"/>
          <a:srcRect l="15258" r="15258"/>
          <a:stretch>
            <a:fillRect/>
          </a:stretch>
        </p:blipFill>
        <p:spPr>
          <a:xfrm>
            <a:off x="4630243" y="2125155"/>
            <a:ext cx="518658" cy="390642"/>
          </a:xfrm>
        </p:spPr>
      </p:pic>
      <p:pic>
        <p:nvPicPr>
          <p:cNvPr id="30" name="Picture Placeholder 29">
            <a:extLst>
              <a:ext uri="{FF2B5EF4-FFF2-40B4-BE49-F238E27FC236}">
                <a16:creationId xmlns:a16="http://schemas.microsoft.com/office/drawing/2014/main" id="{43E198A3-227E-2FDC-BC40-283AF2F0C183}"/>
              </a:ext>
            </a:extLst>
          </p:cNvPr>
          <p:cNvPicPr>
            <a:picLocks noGrp="1" noChangeAspect="1"/>
          </p:cNvPicPr>
          <p:nvPr>
            <p:ph type="pic" sz="quarter" idx="25"/>
          </p:nvPr>
        </p:nvPicPr>
        <p:blipFill>
          <a:blip r:embed="rId4"/>
          <a:srcRect l="11053" r="11053"/>
          <a:stretch>
            <a:fillRect/>
          </a:stretch>
        </p:blipFill>
        <p:spPr>
          <a:xfrm>
            <a:off x="7381080" y="1837727"/>
            <a:ext cx="685800" cy="685800"/>
          </a:xfrm>
        </p:spPr>
      </p:pic>
      <p:pic>
        <p:nvPicPr>
          <p:cNvPr id="34" name="Picture Placeholder 33">
            <a:extLst>
              <a:ext uri="{FF2B5EF4-FFF2-40B4-BE49-F238E27FC236}">
                <a16:creationId xmlns:a16="http://schemas.microsoft.com/office/drawing/2014/main" id="{A75EF5F7-9DCF-E0DC-828F-E7E070D102BC}"/>
              </a:ext>
            </a:extLst>
          </p:cNvPr>
          <p:cNvPicPr>
            <a:picLocks noGrp="1" noChangeAspect="1"/>
          </p:cNvPicPr>
          <p:nvPr>
            <p:ph type="pic" sz="quarter" idx="26"/>
          </p:nvPr>
        </p:nvPicPr>
        <p:blipFill>
          <a:blip r:embed="rId5"/>
          <a:srcRect l="9563" r="9563"/>
          <a:stretch>
            <a:fillRect/>
          </a:stretch>
        </p:blipFill>
        <p:spPr>
          <a:xfrm>
            <a:off x="10414905" y="1965928"/>
            <a:ext cx="514430" cy="549869"/>
          </a:xfrm>
        </p:spPr>
      </p:pic>
    </p:spTree>
    <p:extLst>
      <p:ext uri="{BB962C8B-B14F-4D97-AF65-F5344CB8AC3E}">
        <p14:creationId xmlns:p14="http://schemas.microsoft.com/office/powerpoint/2010/main" val="372187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0">
            <a:extLst>
              <a:ext uri="{FF2B5EF4-FFF2-40B4-BE49-F238E27FC236}">
                <a16:creationId xmlns:a16="http://schemas.microsoft.com/office/drawing/2014/main" id="{8EC08B50-A032-D1D6-4211-B95962AB1F69}"/>
              </a:ext>
            </a:extLst>
          </p:cNvPr>
          <p:cNvSpPr txBox="1">
            <a:spLocks/>
          </p:cNvSpPr>
          <p:nvPr/>
        </p:nvSpPr>
        <p:spPr>
          <a:xfrm>
            <a:off x="97666" y="113024"/>
            <a:ext cx="12279389" cy="1325563"/>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sz="4000" dirty="0">
                <a:solidFill>
                  <a:srgbClr val="0D0D0D"/>
                </a:solidFill>
                <a:latin typeface="Söhne"/>
              </a:rPr>
              <a:t> User Interface</a:t>
            </a:r>
            <a:endParaRPr lang="en-US" sz="4000" dirty="0"/>
          </a:p>
        </p:txBody>
      </p:sp>
      <p:pic>
        <p:nvPicPr>
          <p:cNvPr id="14" name="Picture 13">
            <a:extLst>
              <a:ext uri="{FF2B5EF4-FFF2-40B4-BE49-F238E27FC236}">
                <a16:creationId xmlns:a16="http://schemas.microsoft.com/office/drawing/2014/main" id="{1E3E49B0-B5F8-4599-418A-778F5F74C138}"/>
              </a:ext>
            </a:extLst>
          </p:cNvPr>
          <p:cNvPicPr>
            <a:picLocks noChangeAspect="1"/>
          </p:cNvPicPr>
          <p:nvPr/>
        </p:nvPicPr>
        <p:blipFill>
          <a:blip r:embed="rId2"/>
          <a:stretch>
            <a:fillRect/>
          </a:stretch>
        </p:blipFill>
        <p:spPr>
          <a:xfrm>
            <a:off x="642257" y="863286"/>
            <a:ext cx="10907486" cy="5482178"/>
          </a:xfrm>
          <a:prstGeom prst="rect">
            <a:avLst/>
          </a:prstGeom>
        </p:spPr>
      </p:pic>
    </p:spTree>
    <p:extLst>
      <p:ext uri="{BB962C8B-B14F-4D97-AF65-F5344CB8AC3E}">
        <p14:creationId xmlns:p14="http://schemas.microsoft.com/office/powerpoint/2010/main" val="8150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5B1C92-4DBB-5B6D-0E1E-F76D6BF6D6AA}"/>
              </a:ext>
            </a:extLst>
          </p:cNvPr>
          <p:cNvPicPr>
            <a:picLocks noChangeAspect="1"/>
          </p:cNvPicPr>
          <p:nvPr/>
        </p:nvPicPr>
        <p:blipFill>
          <a:blip r:embed="rId2"/>
          <a:stretch>
            <a:fillRect/>
          </a:stretch>
        </p:blipFill>
        <p:spPr>
          <a:xfrm>
            <a:off x="289872" y="418193"/>
            <a:ext cx="11612256" cy="6021614"/>
          </a:xfrm>
          <a:prstGeom prst="rect">
            <a:avLst/>
          </a:prstGeom>
        </p:spPr>
      </p:pic>
    </p:spTree>
    <p:extLst>
      <p:ext uri="{BB962C8B-B14F-4D97-AF65-F5344CB8AC3E}">
        <p14:creationId xmlns:p14="http://schemas.microsoft.com/office/powerpoint/2010/main" val="259728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022685-0B83-3006-0B0D-1C1ABA0DEE08}"/>
              </a:ext>
            </a:extLst>
          </p:cNvPr>
          <p:cNvPicPr>
            <a:picLocks noChangeAspect="1"/>
          </p:cNvPicPr>
          <p:nvPr/>
        </p:nvPicPr>
        <p:blipFill>
          <a:blip r:embed="rId2"/>
          <a:stretch>
            <a:fillRect/>
          </a:stretch>
        </p:blipFill>
        <p:spPr>
          <a:xfrm>
            <a:off x="337457" y="568178"/>
            <a:ext cx="11451772" cy="5721644"/>
          </a:xfrm>
          <a:prstGeom prst="rect">
            <a:avLst/>
          </a:prstGeom>
        </p:spPr>
      </p:pic>
    </p:spTree>
    <p:extLst>
      <p:ext uri="{BB962C8B-B14F-4D97-AF65-F5344CB8AC3E}">
        <p14:creationId xmlns:p14="http://schemas.microsoft.com/office/powerpoint/2010/main" val="263233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B2E6AE-4DC4-F08C-C148-401C4A18A98C}"/>
              </a:ext>
            </a:extLst>
          </p:cNvPr>
          <p:cNvPicPr>
            <a:picLocks noChangeAspect="1"/>
          </p:cNvPicPr>
          <p:nvPr/>
        </p:nvPicPr>
        <p:blipFill>
          <a:blip r:embed="rId2"/>
          <a:stretch>
            <a:fillRect/>
          </a:stretch>
        </p:blipFill>
        <p:spPr>
          <a:xfrm>
            <a:off x="424543" y="409575"/>
            <a:ext cx="11342914" cy="6038849"/>
          </a:xfrm>
          <a:prstGeom prst="rect">
            <a:avLst/>
          </a:prstGeom>
        </p:spPr>
      </p:pic>
    </p:spTree>
    <p:extLst>
      <p:ext uri="{BB962C8B-B14F-4D97-AF65-F5344CB8AC3E}">
        <p14:creationId xmlns:p14="http://schemas.microsoft.com/office/powerpoint/2010/main" val="64600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C861DB3F-5FBA-AFEE-8426-4D7458F91020}"/>
              </a:ext>
            </a:extLst>
          </p:cNvPr>
          <p:cNvSpPr>
            <a:spLocks noGrp="1"/>
          </p:cNvSpPr>
          <p:nvPr>
            <p:ph type="title"/>
          </p:nvPr>
        </p:nvSpPr>
        <p:spPr>
          <a:xfrm>
            <a:off x="119437" y="146928"/>
            <a:ext cx="12279389" cy="1325563"/>
          </a:xfrm>
        </p:spPr>
        <p:txBody>
          <a:bodyPr/>
          <a:lstStyle/>
          <a:p>
            <a:r>
              <a:rPr lang="en-US" sz="4000" b="0" i="0" dirty="0">
                <a:solidFill>
                  <a:srgbClr val="0D0D0D"/>
                </a:solidFill>
                <a:effectLst/>
                <a:latin typeface="Söhne"/>
              </a:rPr>
              <a:t>Use Cases</a:t>
            </a:r>
            <a:endParaRPr lang="en-US" sz="4000"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Söhne"/>
              </a:rPr>
              <a:t>Educational Collaboration</a:t>
            </a:r>
            <a:r>
              <a:rPr lang="en-US" b="0" i="0" dirty="0">
                <a:solidFill>
                  <a:srgbClr val="0D0D0D"/>
                </a:solidFill>
                <a:effectLst/>
                <a:latin typeface="Söhne"/>
              </a:rPr>
              <a:t>: Students can use note sharing web applications to collaborate on study materials, lecture notes, and project research. They can create shared study guides, exchange insights, and collectively build knowledge resources.</a:t>
            </a:r>
            <a:endParaRPr lang="en-US" sz="2400" dirty="0">
              <a:latin typeface="Source Sans Pro Light" panose="020B0403030403020204" pitchFamily="34" charset="0"/>
            </a:endParaRPr>
          </a:p>
        </p:txBody>
      </p:sp>
      <p:sp>
        <p:nvSpPr>
          <p:cNvPr id="87" name="Slide Number Placeholder 86">
            <a:extLst>
              <a:ext uri="{FF2B5EF4-FFF2-40B4-BE49-F238E27FC236}">
                <a16:creationId xmlns:a16="http://schemas.microsoft.com/office/drawing/2014/main" id="{341FA52A-1DA6-9E39-5DC1-5F5DD4E0F71A}"/>
              </a:ext>
            </a:extLst>
          </p:cNvPr>
          <p:cNvSpPr>
            <a:spLocks noGrp="1"/>
          </p:cNvSpPr>
          <p:nvPr>
            <p:ph type="sldNum" sz="quarter" idx="12"/>
          </p:nvPr>
        </p:nvSpPr>
        <p:spPr>
          <a:xfrm>
            <a:off x="11493726" y="6232422"/>
            <a:ext cx="350913" cy="338960"/>
          </a:xfrm>
        </p:spPr>
        <p:txBody>
          <a:bodyPr/>
          <a:lstStyle/>
          <a:p>
            <a:fld id="{294A09A9-5501-47C1-A89A-A340965A2BE2}" type="slidenum">
              <a:rPr lang="en-US" smtClean="0"/>
              <a:t>9</a:t>
            </a:fld>
            <a:endParaRPr lang="en-US" dirty="0"/>
          </a:p>
        </p:txBody>
      </p:sp>
      <p:sp>
        <p:nvSpPr>
          <p:cNvPr id="2" name="Text Placeholder 71">
            <a:extLst>
              <a:ext uri="{FF2B5EF4-FFF2-40B4-BE49-F238E27FC236}">
                <a16:creationId xmlns:a16="http://schemas.microsoft.com/office/drawing/2014/main" id="{AF3F4008-D957-4548-085F-420B52D520F4}"/>
              </a:ext>
            </a:extLst>
          </p:cNvPr>
          <p:cNvSpPr txBox="1">
            <a:spLocks/>
          </p:cNvSpPr>
          <p:nvPr/>
        </p:nvSpPr>
        <p:spPr>
          <a:xfrm>
            <a:off x="539637" y="2764150"/>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0D0D0D"/>
                </a:solidFill>
                <a:effectLst/>
                <a:latin typeface="Söhne"/>
              </a:rPr>
              <a:t>Remote Learning and Teaching</a:t>
            </a:r>
            <a:r>
              <a:rPr lang="en-US" b="0" i="0" dirty="0">
                <a:solidFill>
                  <a:srgbClr val="0D0D0D"/>
                </a:solidFill>
                <a:effectLst/>
                <a:latin typeface="Söhne"/>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en-US" dirty="0">
              <a:latin typeface="Source Sans Pro Light" panose="020B0403030403020204" pitchFamily="34" charset="0"/>
            </a:endParaRPr>
          </a:p>
        </p:txBody>
      </p:sp>
      <p:sp>
        <p:nvSpPr>
          <p:cNvPr id="3" name="Text Placeholder 71">
            <a:extLst>
              <a:ext uri="{FF2B5EF4-FFF2-40B4-BE49-F238E27FC236}">
                <a16:creationId xmlns:a16="http://schemas.microsoft.com/office/drawing/2014/main" id="{7BEBD3FD-4838-DEE0-DC1D-8FD9842B80F3}"/>
              </a:ext>
            </a:extLst>
          </p:cNvPr>
          <p:cNvSpPr txBox="1">
            <a:spLocks/>
          </p:cNvSpPr>
          <p:nvPr/>
        </p:nvSpPr>
        <p:spPr>
          <a:xfrm>
            <a:off x="556456" y="4436868"/>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Research and Academic Publishing</a:t>
            </a:r>
            <a:r>
              <a:rPr lang="en-US" b="0" i="0" dirty="0">
                <a:solidFill>
                  <a:srgbClr val="0D0D0D"/>
                </a:solidFill>
                <a:effectLst/>
                <a:latin typeface="Söhne"/>
              </a:rPr>
              <a:t>: Researchers and academics can use note sharing applications to share findings, collaborate on papers, and contribute to scholarly discussions. They can share research notes, collaborate on manuscripts, and provide feedback to peers in their field.</a:t>
            </a:r>
          </a:p>
          <a:p>
            <a:br>
              <a:rPr lang="en-US" dirty="0"/>
            </a:br>
            <a:endParaRPr lang="en-US" dirty="0">
              <a:latin typeface="Source Sans Pro Light" panose="020B0403030403020204" pitchFamily="34" charset="0"/>
            </a:endParaRPr>
          </a:p>
        </p:txBody>
      </p:sp>
    </p:spTree>
    <p:extLst>
      <p:ext uri="{BB962C8B-B14F-4D97-AF65-F5344CB8AC3E}">
        <p14:creationId xmlns:p14="http://schemas.microsoft.com/office/powerpoint/2010/main" val="2636937334"/>
      </p:ext>
    </p:extLst>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Design_Win32_CP_v6" id="{3F3F2B4D-EC80-4B5B-9396-143BE1D0927E}" vid="{DB316FDC-1069-4C3E-926B-D9BB87F70F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E0EC9F-72A1-401F-8DF2-E1E814AFC5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91028E-DEF5-459A-B514-A1C7DB43A21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EF64662-CC57-4897-90B9-1BAC0C42BA0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578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Abadi</vt:lpstr>
      <vt:lpstr>Arial</vt:lpstr>
      <vt:lpstr>Calibri</vt:lpstr>
      <vt:lpstr>Söhne</vt:lpstr>
      <vt:lpstr>Source Sans Pro</vt:lpstr>
      <vt:lpstr>Source Sans Pro Light</vt:lpstr>
      <vt:lpstr>Office Theme</vt:lpstr>
      <vt:lpstr>Notes Sharing Web Application</vt:lpstr>
      <vt:lpstr>PowerPoint Presentation</vt:lpstr>
      <vt:lpstr>Introduction to a Notes Sharing Web Application</vt:lpstr>
      <vt:lpstr>Key Features</vt:lpstr>
      <vt:lpstr>PowerPoint Presentation</vt:lpstr>
      <vt:lpstr>PowerPoint Presentation</vt:lpstr>
      <vt:lpstr>PowerPoint Presentation</vt:lpstr>
      <vt:lpstr>PowerPoint Presentation</vt:lpstr>
      <vt:lpstr>Use Cases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2022-09-12T05:33:02Z</dcterms:created>
  <dcterms:modified xsi:type="dcterms:W3CDTF">2024-04-05T07:52:32Z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