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2529" y="3956068"/>
            <a:ext cx="234811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a:solidFill>
                  <a:schemeClr val="tx1"/>
                </a:solidFill>
              </a:rPr>
              <a:t>john jebasingh p </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:720921104041 </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156</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john jebasingh p</cp:lastModifiedBy>
  <cp:revision>11</cp:revision>
  <dcterms:modified xsi:type="dcterms:W3CDTF">2024-04-06T09:03:02Z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