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04.12.2011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04.12.2011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04.12.2011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1471" y="2348880"/>
            <a:ext cx="3150350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 smtClean="0"/>
              <a:t>IdentityServer</a:t>
            </a:r>
            <a:r>
              <a:rPr lang="de-DE" sz="2800" b="1" dirty="0" smtClean="0"/>
              <a:t> Core</a:t>
            </a:r>
            <a:endParaRPr lang="de-DE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971600" y="4149080"/>
            <a:ext cx="36364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/>
              <a:t>Configuration</a:t>
            </a:r>
            <a:endParaRPr lang="de-DE" b="1" dirty="0" smtClean="0"/>
          </a:p>
          <a:p>
            <a:pPr algn="ctr"/>
            <a:r>
              <a:rPr lang="de-DE" dirty="0" smtClean="0"/>
              <a:t>(STS </a:t>
            </a:r>
            <a:r>
              <a:rPr lang="de-DE" dirty="0" err="1" smtClean="0"/>
              <a:t>configuration</a:t>
            </a:r>
            <a:r>
              <a:rPr lang="de-DE" dirty="0" smtClean="0"/>
              <a:t>, </a:t>
            </a:r>
            <a:r>
              <a:rPr lang="de-DE" dirty="0" err="1" smtClean="0"/>
              <a:t>certificates</a:t>
            </a:r>
            <a:r>
              <a:rPr lang="de-DE" dirty="0" smtClean="0"/>
              <a:t>,</a:t>
            </a:r>
          </a:p>
          <a:p>
            <a:pPr algn="ctr"/>
            <a:r>
              <a:rPr lang="de-DE" dirty="0" err="1" smtClean="0"/>
              <a:t>delegation</a:t>
            </a:r>
            <a:r>
              <a:rPr lang="de-DE" dirty="0" smtClean="0"/>
              <a:t>, </a:t>
            </a:r>
            <a:r>
              <a:rPr lang="de-DE" dirty="0" err="1" smtClean="0"/>
              <a:t>caching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680012" y="4149080"/>
            <a:ext cx="36364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User Management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credential</a:t>
            </a:r>
            <a:r>
              <a:rPr lang="de-DE" dirty="0" smtClean="0"/>
              <a:t> </a:t>
            </a:r>
            <a:r>
              <a:rPr lang="de-DE" dirty="0" err="1" smtClean="0"/>
              <a:t>verification</a:t>
            </a:r>
            <a:r>
              <a:rPr lang="de-DE" dirty="0" smtClean="0"/>
              <a:t>, </a:t>
            </a:r>
            <a:r>
              <a:rPr lang="de-DE" dirty="0" err="1" smtClean="0"/>
              <a:t>claims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1539908" y="5877272"/>
            <a:ext cx="252028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SQL Server Compact 4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5148064" y="5877272"/>
            <a:ext cx="252028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ASP.NET Provider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1043608" y="476672"/>
            <a:ext cx="3168352" cy="9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Protocol </a:t>
            </a:r>
            <a:r>
              <a:rPr lang="de-DE" b="1" dirty="0" err="1" smtClean="0"/>
              <a:t>heads</a:t>
            </a:r>
            <a:endParaRPr lang="de-DE" b="1" dirty="0" smtClean="0"/>
          </a:p>
          <a:p>
            <a:pPr algn="ctr"/>
            <a:r>
              <a:rPr lang="de-DE" dirty="0" smtClean="0"/>
              <a:t>(via </a:t>
            </a:r>
            <a:r>
              <a:rPr lang="de-DE" dirty="0" err="1" smtClean="0"/>
              <a:t>routing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476672"/>
            <a:ext cx="3168352" cy="9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MVC Web UI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web.config</a:t>
            </a:r>
            <a:r>
              <a:rPr lang="de-DE" dirty="0" smtClean="0"/>
              <a:t>, </a:t>
            </a:r>
            <a:r>
              <a:rPr lang="de-DE" dirty="0" err="1" smtClean="0"/>
              <a:t>views</a:t>
            </a:r>
            <a:r>
              <a:rPr lang="de-DE" dirty="0" smtClean="0"/>
              <a:t>, CSS…)</a:t>
            </a:r>
            <a:endParaRPr lang="de-DE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47864" y="1556792"/>
            <a:ext cx="648072" cy="64807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4" y="1681644"/>
            <a:ext cx="2880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Protocol implementations</a:t>
            </a:r>
          </a:p>
          <a:p>
            <a:r>
              <a:rPr lang="de-DE" sz="1400" b="1" dirty="0" err="1"/>
              <a:t>i</a:t>
            </a:r>
            <a:r>
              <a:rPr lang="de-DE" sz="1400" b="1" dirty="0" err="1" smtClean="0"/>
              <a:t>nteract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with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core</a:t>
            </a:r>
            <a:r>
              <a:rPr lang="de-DE" sz="1400" b="1" dirty="0" smtClean="0"/>
              <a:t> via a </a:t>
            </a:r>
            <a:r>
              <a:rPr lang="de-DE" sz="1400" b="1" dirty="0" err="1" smtClean="0"/>
              <a:t>standard</a:t>
            </a:r>
            <a:r>
              <a:rPr lang="de-DE" sz="1400" b="1" dirty="0" smtClean="0"/>
              <a:t> API</a:t>
            </a:r>
            <a:endParaRPr lang="de-DE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29638" y="1565338"/>
            <a:ext cx="612068" cy="64807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6136" y="1825079"/>
            <a:ext cx="2183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Fine </a:t>
            </a:r>
            <a:r>
              <a:rPr lang="de-DE" sz="1400" b="1" dirty="0" err="1" smtClean="0"/>
              <a:t>grained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customization</a:t>
            </a:r>
            <a:endParaRPr lang="de-DE" sz="14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730098" y="3429000"/>
            <a:ext cx="531676" cy="64807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96569" y="3429000"/>
            <a:ext cx="466138" cy="64807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49784" y="3573016"/>
            <a:ext cx="92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Interfaces</a:t>
            </a:r>
            <a:endParaRPr lang="de-DE" sz="14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00048" y="5211866"/>
            <a:ext cx="0" cy="52139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44208" y="5229200"/>
            <a:ext cx="0" cy="52139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47864" y="5373216"/>
            <a:ext cx="2610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smtClean="0"/>
              <a:t>Out-</a:t>
            </a:r>
            <a:r>
              <a:rPr lang="de-DE" sz="1400" b="1" dirty="0" err="1" smtClean="0"/>
              <a:t>of</a:t>
            </a:r>
            <a:r>
              <a:rPr lang="de-DE" sz="1400" b="1" dirty="0" smtClean="0"/>
              <a:t>-</a:t>
            </a:r>
            <a:r>
              <a:rPr lang="de-DE" sz="1400" b="1" dirty="0" err="1" smtClean="0"/>
              <a:t>the</a:t>
            </a:r>
            <a:r>
              <a:rPr lang="de-DE" sz="1400" b="1" dirty="0" smtClean="0"/>
              <a:t>-box implementations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34907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dominick</dc:creator>
  <cp:lastModifiedBy>dominick</cp:lastModifiedBy>
  <cp:revision>12</cp:revision>
  <dcterms:created xsi:type="dcterms:W3CDTF">2011-12-04T13:58:17Z</dcterms:created>
  <dcterms:modified xsi:type="dcterms:W3CDTF">2011-12-04T14:13:27Z</dcterms:modified>
</cp:coreProperties>
</file>