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7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6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1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2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7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1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erson writing on a notepad">
            <a:extLst>
              <a:ext uri="{FF2B5EF4-FFF2-40B4-BE49-F238E27FC236}">
                <a16:creationId xmlns:a16="http://schemas.microsoft.com/office/drawing/2014/main" id="{0AB9665B-A9C8-D1B7-C7DF-99C1EFA5A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6491" b="1253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5DCC8-939F-4317-BC2F-C5F1580DC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5100"/>
              <a:t>Final Presentation: Robson College Website Redesign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D1418-F422-8422-AEF1-4ED9ECAB5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sz="2200"/>
              <a:t>Improving Accessibility and Engagement</a:t>
            </a:r>
          </a:p>
          <a:p>
            <a:r>
              <a:rPr lang="en-US" sz="2200"/>
              <a:t>Team Members: Brendan Myers, Michael Kelly, Tim Brewer, Jack Williams, John Jimenez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5866E-F645-D4C2-201A-9772DE449DB8}"/>
              </a:ext>
            </a:extLst>
          </p:cNvPr>
          <p:cNvSpPr txBox="1"/>
          <p:nvPr/>
        </p:nvSpPr>
        <p:spPr>
          <a:xfrm>
            <a:off x="-4840" y="9206"/>
            <a:ext cx="34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Presented by Web Wizards</a:t>
            </a:r>
          </a:p>
        </p:txBody>
      </p:sp>
      <p:pic>
        <p:nvPicPr>
          <p:cNvPr id="5" name="Picture 4" descr="A logo of a wizard hat&#10;&#10;Description automatically generated">
            <a:extLst>
              <a:ext uri="{FF2B5EF4-FFF2-40B4-BE49-F238E27FC236}">
                <a16:creationId xmlns:a16="http://schemas.microsoft.com/office/drawing/2014/main" id="{A23F2FE0-D222-63D5-FDF6-C38D374B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1" y="367695"/>
            <a:ext cx="2010228" cy="19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26C4-BA62-F819-76A4-0ECC8DDB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 Project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69D1-7A81-EFC7-00B1-F339D707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Implementing our project will require careful scheduling, a clear budget, and considerations for additional resources.</a:t>
            </a:r>
          </a:p>
          <a:p>
            <a:r>
              <a:rPr lang="en-US" sz="2000"/>
              <a:t>We have outlined a timeline for completion and a detailed budget that covers all necessary expenses including software, hardware, and labor.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3FE0C51D-FCCD-1A9B-289B-91DDEBCDE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8" r="4116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36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B41B-A75A-02B9-1811-5878763E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Comprehensive Budget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A491-717E-1CDC-E079-2ACFCE28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/>
              <a:t>Total Software Costs: $1,125 per year, covering WordPress and its plugins, themes, Adobe Creative Suite, and cloud backup software.</a:t>
            </a:r>
          </a:p>
          <a:p>
            <a:pPr marL="0" indent="0">
              <a:buNone/>
            </a:pPr>
            <a:r>
              <a:rPr lang="en-US" sz="1600"/>
              <a:t>Hardware Investments: $3,120 one-time purchase for desktop computers, cameras, microphones, lighting, teleprompters, and tripods.</a:t>
            </a:r>
          </a:p>
          <a:p>
            <a:pPr marL="0" indent="0">
              <a:buNone/>
            </a:pPr>
            <a:r>
              <a:rPr lang="en-US" sz="1600"/>
              <a:t>Annual Web Hosting and Support: $150 for the hosting computer, including ongoing support costs.</a:t>
            </a:r>
          </a:p>
          <a:p>
            <a:pPr marL="0" indent="0">
              <a:buNone/>
            </a:pPr>
            <a:r>
              <a:rPr lang="en-US" sz="1600"/>
              <a:t>Labor Costs: $36 per hour plus 25% fringe benefits for web page design, creation, review, and continuous updates totaling approximately 776 hours per year.</a:t>
            </a:r>
          </a:p>
          <a:p>
            <a:pPr marL="0" indent="0">
              <a:buNone/>
            </a:pPr>
            <a:r>
              <a:rPr lang="en-US" sz="1600"/>
              <a:t>This meticulous budget planning ensures a smooth rollout and maintenance of the redesigned website, aligning with project timelines and resource allocation.</a:t>
            </a: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C597845D-A288-F9FB-E0DB-B7CB4E3DE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96" r="34045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50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B07F-61C9-7504-34A2-B3AD0DC1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3700"/>
              <a:t>Projected Outcomes and 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01B8-AF11-D4E2-D78A-17E6E973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Post-implementation, we expect to see a 30% improvement in user engagement metrics such as session time and reduced bounce rates.</a:t>
            </a:r>
          </a:p>
          <a:p>
            <a:r>
              <a:rPr lang="en-US" sz="1700"/>
              <a:t>User satisfaction should see a measurable increase, with feedback loops integrated to continuously adapt and evolve the website functionalities.</a:t>
            </a:r>
          </a:p>
          <a:p>
            <a:r>
              <a:rPr lang="en-US" sz="1700"/>
              <a:t>We aim for a 20% increase in new student applications within the first year, demonstrating the success of the redesign in attracting prospective students.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79A8C5F-C5F9-421B-584D-461925849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9" r="27855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9C1273B-431B-C869-2AC0-689D92D37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27" r="569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279320-DFEE-41CE-3FC3-8CC1DC99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1FC3-AEB7-DA43-D764-C8ADA643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/>
              <a:t>Welcome to our final presentation on the Robson College Website Redesign.</a:t>
            </a:r>
          </a:p>
          <a:p>
            <a:r>
              <a:rPr lang="en-US" sz="2000"/>
              <a:t>Our project aims to transform the current Robson College website into a more user-friendly, accessible, and efficient online platform.</a:t>
            </a:r>
          </a:p>
          <a:p>
            <a:r>
              <a:rPr lang="en-US" sz="2000"/>
              <a:t>This redesign will cater to the needs of potential students, current students, faculty, and staff, ensuring that everyone can find information quickly and easily.</a:t>
            </a:r>
          </a:p>
        </p:txBody>
      </p:sp>
    </p:spTree>
    <p:extLst>
      <p:ext uri="{BB962C8B-B14F-4D97-AF65-F5344CB8AC3E}">
        <p14:creationId xmlns:p14="http://schemas.microsoft.com/office/powerpoint/2010/main" val="264170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DAB59787-C67C-3F22-9FDF-0DBCD6958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13" r="42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7F4AA-2433-87FA-7FF3-98C2CCD0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Fundamentals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1AC8-BF4B-7A10-C670-DF333CE3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This presentation covers the essentials of our redesign project including the project's value, the underlying research, the proposed budget, a showcase of our prototype, and a clear articulation of the problem we aim to solve.</a:t>
            </a:r>
          </a:p>
          <a:p>
            <a:r>
              <a:rPr lang="en-US" sz="2000"/>
              <a:t>We have ensured that the presentation is designed for clarity and engagement, with consistent graphic styles and large, readable text</a:t>
            </a:r>
          </a:p>
        </p:txBody>
      </p:sp>
    </p:spTree>
    <p:extLst>
      <p:ext uri="{BB962C8B-B14F-4D97-AF65-F5344CB8AC3E}">
        <p14:creationId xmlns:p14="http://schemas.microsoft.com/office/powerpoint/2010/main" val="46041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28545555-BCC2-E0AB-CCFC-2F64C1BA5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8" r="1996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CE0AC-07C2-3402-378A-BAB1C30C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 Value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E83F-6CB4-833C-316E-A918F8C1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The value of our redesign lies in its ability to enhance user engagement and satisfaction, leading to increased enrollment and improved communication within Robson College.</a:t>
            </a:r>
          </a:p>
          <a:p>
            <a:r>
              <a:rPr lang="en-US" sz="2000"/>
              <a:t>Our redesign directly impacts the organization by providing a more navigable and accessible platform that reflects the college's commitment to innovation and community involvement.</a:t>
            </a:r>
          </a:p>
        </p:txBody>
      </p:sp>
    </p:spTree>
    <p:extLst>
      <p:ext uri="{BB962C8B-B14F-4D97-AF65-F5344CB8AC3E}">
        <p14:creationId xmlns:p14="http://schemas.microsoft.com/office/powerpoint/2010/main" val="324412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B4C3-014D-91AE-A494-77B5F38C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27F8-3995-9906-68AE-2F19255C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Our project addresses two major issues: First, the current website's poor user engagement and accessibility, which deter potential and current students as well as faculty from using the website effectively.</a:t>
            </a:r>
          </a:p>
          <a:p>
            <a:r>
              <a:rPr lang="en-US" sz="2000"/>
              <a:t>Second, the inefficiency of the existing Content Management System, which complicates content updates and information dissemination, affecting the timeliness and accuracy of information available.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B9897FD4-AF2B-674A-52D1-A308B86FE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7" r="1441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78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6E6A-ED64-FEB1-78AD-4590B586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Survey Insights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3C50-BA73-46F4-B0E7-9DBDD9E6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Our quantitative analysis involved responses from over 2,750 stakeholders which provided us with a clear picture of the current website's performance and areas for improvement.</a:t>
            </a:r>
          </a:p>
          <a:p>
            <a:r>
              <a:rPr lang="en-US" sz="1700"/>
              <a:t>Key findings indicated that a significant number of users found the website challenging to navigate and expressed concerns over the security of their personal information.</a:t>
            </a:r>
          </a:p>
          <a:p>
            <a:r>
              <a:rPr lang="en-US" sz="1700"/>
              <a:t>Enhancements in IT infrastructure were deemed necessary by a majority of the respondents to improve organizational effectiveness.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F513C76-872D-2585-91F6-2B9440DA9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43" r="1722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03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286E-C12C-E1F8-D9DD-2DD75E2B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Technology Stack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96B8-9583-5167-9B69-9C6DD454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900"/>
              <a:t>For our redesign, we leveraged a modern technology stack to ensure robust performance and security. Key components include:</a:t>
            </a:r>
          </a:p>
          <a:p>
            <a:r>
              <a:rPr lang="en-US" sz="1900"/>
              <a:t>Content Management: WordPress with specific plugins for enhanced functionality and security measures such as </a:t>
            </a:r>
            <a:r>
              <a:rPr lang="en-US" sz="1900" err="1"/>
              <a:t>Wordfence</a:t>
            </a:r>
            <a:r>
              <a:rPr lang="en-US" sz="1900"/>
              <a:t>.</a:t>
            </a:r>
          </a:p>
          <a:p>
            <a:r>
              <a:rPr lang="en-US" sz="1900"/>
              <a:t>Hosting Solutions: Microsoft hosting services ensuring reliable and scalable web presence.</a:t>
            </a:r>
          </a:p>
          <a:p>
            <a:r>
              <a:rPr lang="en-US" sz="1900"/>
              <a:t>Security Suite: Avast Ultimate Business Security and CCleaner Cloud for endpoint protection of 300 devices, ensuring all user data is protected against the latest threats.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7AC6BB54-C3C9-2173-B823-0A4D7D8DB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4" r="43614" b="-448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57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C4AC-6849-FBF3-4DF7-0BB171ED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Prototype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9740-22F4-941F-5B48-1BD0FB25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856322"/>
            <a:ext cx="5334197" cy="3383757"/>
          </a:xfrm>
        </p:spPr>
        <p:txBody>
          <a:bodyPr anchor="ctr">
            <a:normAutofit/>
          </a:bodyPr>
          <a:lstStyle/>
          <a:p>
            <a:r>
              <a:rPr lang="en-US" sz="2000"/>
              <a:t>Next, we'll demonstrate our working prototype which incorporates advanced search functionalities and an adaptable design for better accessibility across all devices.</a:t>
            </a:r>
          </a:p>
          <a:p>
            <a:r>
              <a:rPr lang="en-US" sz="2000"/>
              <a:t>This prototype illustrates our solution to the identified problems and showcases potential improvements in user experience</a:t>
            </a:r>
          </a:p>
        </p:txBody>
      </p:sp>
      <p:pic>
        <p:nvPicPr>
          <p:cNvPr id="5" name="Picture 4" descr="Empty office area">
            <a:extLst>
              <a:ext uri="{FF2B5EF4-FFF2-40B4-BE49-F238E27FC236}">
                <a16:creationId xmlns:a16="http://schemas.microsoft.com/office/drawing/2014/main" id="{D60F8104-4E59-A6D6-B155-4AEA892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93" r="1507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33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192F-744D-C913-7476-AA21E6BFA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Prototype presentation/demonstration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7F9FE-4D98-6026-E3C8-3F84621F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NOT AVAILABLE / MISSING</a:t>
            </a:r>
          </a:p>
        </p:txBody>
      </p:sp>
    </p:spTree>
    <p:extLst>
      <p:ext uri="{BB962C8B-B14F-4D97-AF65-F5344CB8AC3E}">
        <p14:creationId xmlns:p14="http://schemas.microsoft.com/office/powerpoint/2010/main" val="291421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Final Presentation: Robson College Website Redesign</vt:lpstr>
      <vt:lpstr>Introduction</vt:lpstr>
      <vt:lpstr>Fundamentals of the Presentation</vt:lpstr>
      <vt:lpstr> Value Statement</vt:lpstr>
      <vt:lpstr>Problem Statement</vt:lpstr>
      <vt:lpstr>Survey Insights and Feedback</vt:lpstr>
      <vt:lpstr>Technology Stack and Tools</vt:lpstr>
      <vt:lpstr>Prototype Demonstration</vt:lpstr>
      <vt:lpstr>Prototype presentation/demonstration</vt:lpstr>
      <vt:lpstr> Project Needs</vt:lpstr>
      <vt:lpstr>Comprehensive Budget Breakdown</vt:lpstr>
      <vt:lpstr>Projected Outcomes and Success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Presentation: Robson College Website Redesign</dc:title>
  <dc:creator>John Jimenez</dc:creator>
  <cp:lastModifiedBy>John Jimenez</cp:lastModifiedBy>
  <cp:revision>14</cp:revision>
  <dcterms:created xsi:type="dcterms:W3CDTF">2024-04-22T13:39:01Z</dcterms:created>
  <dcterms:modified xsi:type="dcterms:W3CDTF">2024-04-23T16:23:00Z</dcterms:modified>
</cp:coreProperties>
</file>