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Century Schoolboo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91D1E8-274A-4745-9D25-C8467A913E4F}">
  <a:tblStyle styleId="{8A91D1E8-274A-4745-9D25-C8467A913E4F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FE4E4D4-8CDE-4D18-BC2A-91EB45EBCDD7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entury Schoolbook"/>
          <a:ea typeface="Century Schoolbook"/>
          <a:cs typeface="Century Schoolbook"/>
        </a:font>
        <a:schemeClr val="dk1"/>
      </a:tcTxStyle>
    </a:seCell>
    <a:swCell>
      <a:tcTxStyle b="on" i="off">
        <a:font>
          <a:latin typeface="Century Schoolbook"/>
          <a:ea typeface="Century Schoolbook"/>
          <a:cs typeface="Century Schoolbook"/>
        </a:font>
        <a:schemeClr val="dk1"/>
      </a:tcTx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Schoolbook-bold.fntdata"/><Relationship Id="rId12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Schoolbook-boldItalic.fntdata"/><Relationship Id="rId14" Type="http://schemas.openxmlformats.org/officeDocument/2006/relationships/font" Target="fonts/CenturySchoolbook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6445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6445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0AC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7F8F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7F8F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BEDE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CEDFE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CEDFE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6EA0C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D7384"/>
            </a:gs>
            <a:gs pos="100000">
              <a:srgbClr val="2E52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444467" y="802298"/>
            <a:ext cx="554150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</a:pPr>
            <a:r>
              <a:rPr lang="en-US" sz="2800"/>
              <a:t>Promoting GetInvolved</a:t>
            </a:r>
            <a:br>
              <a:rPr lang="en-US" sz="2800"/>
            </a:br>
            <a:br>
              <a:rPr lang="en-US" sz="2800"/>
            </a:br>
            <a:r>
              <a:rPr lang="en-US" sz="1200"/>
              <a:t>Co-Leader(s) Names: Justin Scinicariello, John Jimenez</a:t>
            </a:r>
            <a:br>
              <a:rPr lang="en-US" sz="1200"/>
            </a:br>
            <a:br>
              <a:rPr lang="en-US" sz="1400"/>
            </a:br>
            <a:r>
              <a:rPr lang="en-US" sz="1050"/>
              <a:t>Members Names: Caswell King, Danny Moreno, Jamie Guterman, John Camel, Rebeckah Anestin, Stefan </a:t>
            </a:r>
            <a:r>
              <a:rPr lang="en-US" sz="1050"/>
              <a:t>Alexander, William Rouse III</a:t>
            </a:r>
            <a:br>
              <a:rPr lang="en-US" sz="1400"/>
            </a:br>
            <a:br>
              <a:rPr lang="en-US" sz="1600"/>
            </a:br>
            <a:br>
              <a:rPr lang="en-US" sz="1800"/>
            </a:br>
            <a:endParaRPr sz="1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444468" y="3531204"/>
            <a:ext cx="5541502" cy="1622687"/>
          </a:xfrm>
          <a:prstGeom prst="rect">
            <a:avLst/>
          </a:prstGeom>
          <a:solidFill>
            <a:srgbClr val="B2E3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Create and execute a plan to promote the GetInvolved website and promote student orgs - find ways to engage FSU CCI students and measure your impact. Make suggestions for improvement. Create a plan to promote and grow engagement by 15-20% growth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655859" y="618565"/>
            <a:ext cx="4078941" cy="5065059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Picture goes HERE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949" y="618575"/>
            <a:ext cx="4208750" cy="5448225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667874" y="935039"/>
            <a:ext cx="5203265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585145" y="2779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Metrics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555052" y="2511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{8A91D1E8-274A-4745-9D25-C8467A913E4F}</a:tableStyleId>
              </a:tblPr>
              <a:tblGrid>
                <a:gridCol w="3469550"/>
                <a:gridCol w="3469550"/>
                <a:gridCol w="3469550"/>
              </a:tblGrid>
              <a:tr h="65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Goals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Increase traffic to the website by 15-20%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have had increased the traffic by ~42%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Our total users </a:t>
                      </a:r>
                      <a:r>
                        <a:rPr lang="en-US" sz="1800"/>
                        <a:t>count from the start of the semester went up by 43%!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Make flyers and post them </a:t>
                      </a:r>
                      <a:r>
                        <a:rPr lang="en-US" sz="1800"/>
                        <a:t>throughout</a:t>
                      </a:r>
                      <a:r>
                        <a:rPr lang="en-US" sz="1800"/>
                        <a:t> the School of Communications and School of Information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posted Flyers at William johnston building, Louis shores building, CCI advising office, UCC, HCB, and THG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</a:t>
                      </a:r>
                      <a:r>
                        <a:rPr lang="en-US" sz="1800"/>
                        <a:t>exceed</a:t>
                      </a:r>
                      <a:r>
                        <a:rPr lang="en-US" sz="1800"/>
                        <a:t> our metric </a:t>
                      </a:r>
                      <a:r>
                        <a:rPr lang="en-US" sz="1800"/>
                        <a:t>because</a:t>
                      </a:r>
                      <a:r>
                        <a:rPr lang="en-US" sz="1800"/>
                        <a:t> we posted flyers in non cci buildings like Thagard and HCB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We will reach out to Jowett to email the CCI school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reached out to him to post the flyer in the Ischool newsletter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 met that goal by contacting him and he we also able to put us in contact with the grad school Email newsletter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65048" l="4393" r="85851" t="16470"/>
          <a:stretch/>
        </p:blipFill>
        <p:spPr>
          <a:xfrm>
            <a:off x="9177350" y="1669700"/>
            <a:ext cx="1033450" cy="723200"/>
          </a:xfrm>
          <a:prstGeom prst="rect">
            <a:avLst/>
          </a:prstGeom>
          <a:noFill/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0" y="228775"/>
            <a:ext cx="8991874" cy="2164126"/>
          </a:xfrm>
          <a:prstGeom prst="rect">
            <a:avLst/>
          </a:prstGeom>
          <a:noFill/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65047" l="18778" r="69571" t="17818"/>
          <a:stretch/>
        </p:blipFill>
        <p:spPr>
          <a:xfrm>
            <a:off x="10243225" y="1669704"/>
            <a:ext cx="1033450" cy="723196"/>
          </a:xfrm>
          <a:prstGeom prst="rect">
            <a:avLst/>
          </a:prstGeom>
          <a:noFill/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173069" y="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 Performance</a:t>
            </a:r>
            <a:endParaRPr/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212166" y="2207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{2FE4E4D4-8CDE-4D18-BC2A-91EB45EBCDD7}</a:tableStyleId>
              </a:tblPr>
              <a:tblGrid>
                <a:gridCol w="1750850"/>
                <a:gridCol w="1686175"/>
                <a:gridCol w="7553675"/>
              </a:tblGrid>
              <a:tr h="40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What did they do?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/>
                        <a:t>Caswell King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Responded to GroupMe Message for potential 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collaborations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 with other groups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Danny Moreno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Made Flyer Design Suggestions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Jamie Guterman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Promoted GetInvolved to other students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 John Camel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Gave us ideas on where to 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distribute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0C0C0C"/>
                          </a:solidFill>
                        </a:rPr>
                        <a:t>flyers through campus 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Rebeckah Anestin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Gave us ideas on where to distribute flyers through campus </a:t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Stefan Alexander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Responded to GroupMe Message for potential collaborations with other groups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entury Schoolbook"/>
                        <a:buNone/>
                      </a:pPr>
                      <a:r>
                        <a:rPr lang="en-US" sz="1500"/>
                        <a:t>William Rouse III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Member</a:t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C0C0C"/>
                          </a:solidFill>
                        </a:rPr>
                        <a:t>Promoted GetInvolved to other students</a:t>
                      </a:r>
                      <a:endParaRPr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146075" y="1057836"/>
            <a:ext cx="10131425" cy="559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/>
              <a:t>Leader Performance</a:t>
            </a:r>
            <a:endParaRPr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178308" y="1857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{2FE4E4D4-8CDE-4D18-BC2A-91EB45EBCDD7}</a:tableStyleId>
              </a:tblPr>
              <a:tblGrid>
                <a:gridCol w="2069375"/>
                <a:gridCol w="1921375"/>
                <a:gridCol w="2348350"/>
                <a:gridCol w="2666475"/>
                <a:gridCol w="1971600"/>
              </a:tblGrid>
              <a:tr h="50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Name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Leadership Style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Strengths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Areas for Improvement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How would you grade yourself?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Justin Scinicariello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Democratic, Participative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Innovative, Consistency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Communication, Motivation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A+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178308" y="3118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{2FE4E4D4-8CDE-4D18-BC2A-91EB45EBCDD7}</a:tableStyleId>
              </a:tblPr>
              <a:tblGrid>
                <a:gridCol w="2069375"/>
                <a:gridCol w="1921375"/>
                <a:gridCol w="2348350"/>
                <a:gridCol w="2666475"/>
                <a:gridCol w="1971600"/>
              </a:tblGrid>
              <a:tr h="50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Name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Leadership Style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Strengths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Areas for Improvement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How would you grade yourself?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John Jimenez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Pace-Setter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Communication,</a:t>
                      </a:r>
                      <a:r>
                        <a:rPr lang="en-US" sz="1500"/>
                        <a:t>innovative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Time </a:t>
                      </a:r>
                      <a:r>
                        <a:rPr lang="en-US" sz="1500"/>
                        <a:t>Management,Consistency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A+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F1F2"/>
            </a:gs>
            <a:gs pos="100000">
              <a:srgbClr val="C9CDC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451580" y="804520"/>
            <a:ext cx="3530157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/>
              <a:t>Results to Share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89400" y="2015725"/>
            <a:ext cx="56934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Summary of Achievements: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Exceptional Growth: Increased website traffic by approximately 42%.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Successful Promotion: Distributed flyers widely across campus, exceeding initial metrics.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Key Learnings: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Collaborative Success: The synergy between team members significantly amplified our promotional efforts.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Effective Strategy: Direct engagement through flyers and digital outreach proved highly effective in increasing student involvement.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Acknowledgments: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Special Thanks: To all team members for their dedication and innovative contributions.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Appreciation: To our faculty advisors and administrative supporters for their guidance.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Recommendations for Future Groups: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Sustain Engagement: Continuously update content and engage with users to maintain and grow website traffic.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Expand Reach: Explore additional promotional channels such as social media and campus events.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9269507" y="2142564"/>
            <a:ext cx="2341042" cy="298524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Picture goes HERE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705601" y="206188"/>
            <a:ext cx="2341042" cy="2985248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Picture goes HERE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500" y="2015725"/>
            <a:ext cx="2373949" cy="3169823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700" y="206200"/>
            <a:ext cx="2516525" cy="4086200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