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notesMasterIdLst>
    <p:notesMasterId r:id="rId19"/>
  </p:notesMasterIdLst>
  <p:sldIdLst>
    <p:sldId id="256" r:id="rId2"/>
    <p:sldId id="275" r:id="rId3"/>
    <p:sldId id="270" r:id="rId4"/>
    <p:sldId id="274" r:id="rId5"/>
    <p:sldId id="257" r:id="rId6"/>
    <p:sldId id="266" r:id="rId7"/>
    <p:sldId id="269" r:id="rId8"/>
    <p:sldId id="258" r:id="rId9"/>
    <p:sldId id="259" r:id="rId10"/>
    <p:sldId id="264" r:id="rId11"/>
    <p:sldId id="260" r:id="rId12"/>
    <p:sldId id="273" r:id="rId13"/>
    <p:sldId id="261" r:id="rId14"/>
    <p:sldId id="272" r:id="rId15"/>
    <p:sldId id="271" r:id="rId16"/>
    <p:sldId id="267" r:id="rId17"/>
    <p:sldId id="27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81EF81-5CEB-3FC3-A538-3ADE196D41EB}" v="447" dt="2024-04-15T18:18:44.836"/>
    <p1510:client id="{63DEB89D-5934-3C74-5CC7-5949FEBD6904}" v="46" dt="2024-04-15T00:41:23.281"/>
    <p1510:client id="{FA7F0E6D-4E72-D462-34FF-1F308C08957D}" v="2" dt="2024-04-15T14:50:51.9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ayden Poorvin" userId="S::bjp20@fsu.edu::b3c8a42c-1f72-49e1-a6f4-173a78f80fb1" providerId="AD" clId="Web-{3D0CB605-DA8D-3193-2977-59A7ECA264D0}"/>
    <pc:docChg chg="modSld">
      <pc:chgData name="Brayden Poorvin" userId="S::bjp20@fsu.edu::b3c8a42c-1f72-49e1-a6f4-173a78f80fb1" providerId="AD" clId="Web-{3D0CB605-DA8D-3193-2977-59A7ECA264D0}" dt="2024-04-08T19:52:50.584" v="1001" actId="20577"/>
      <pc:docMkLst>
        <pc:docMk/>
      </pc:docMkLst>
      <pc:sldChg chg="delSp modSp">
        <pc:chgData name="Brayden Poorvin" userId="S::bjp20@fsu.edu::b3c8a42c-1f72-49e1-a6f4-173a78f80fb1" providerId="AD" clId="Web-{3D0CB605-DA8D-3193-2977-59A7ECA264D0}" dt="2024-04-08T19:52:50.584" v="1001" actId="20577"/>
        <pc:sldMkLst>
          <pc:docMk/>
          <pc:sldMk cId="3941783731" sldId="259"/>
        </pc:sldMkLst>
        <pc:spChg chg="del mod">
          <ac:chgData name="Brayden Poorvin" userId="S::bjp20@fsu.edu::b3c8a42c-1f72-49e1-a6f4-173a78f80fb1" providerId="AD" clId="Web-{3D0CB605-DA8D-3193-2977-59A7ECA264D0}" dt="2024-04-08T19:52:27.286" v="989"/>
          <ac:spMkLst>
            <pc:docMk/>
            <pc:sldMk cId="3941783731" sldId="259"/>
            <ac:spMk id="3" creationId="{5AF41164-3EE0-D589-EC55-214D09E29C8B}"/>
          </ac:spMkLst>
        </pc:spChg>
        <pc:spChg chg="mod">
          <ac:chgData name="Brayden Poorvin" userId="S::bjp20@fsu.edu::b3c8a42c-1f72-49e1-a6f4-173a78f80fb1" providerId="AD" clId="Web-{3D0CB605-DA8D-3193-2977-59A7ECA264D0}" dt="2024-04-08T19:52:45.834" v="999" actId="20577"/>
          <ac:spMkLst>
            <pc:docMk/>
            <pc:sldMk cId="3941783731" sldId="259"/>
            <ac:spMk id="4" creationId="{9B1ADFDA-D2AB-25F7-28EB-3D17289C1C22}"/>
          </ac:spMkLst>
        </pc:spChg>
        <pc:spChg chg="mod">
          <ac:chgData name="Brayden Poorvin" userId="S::bjp20@fsu.edu::b3c8a42c-1f72-49e1-a6f4-173a78f80fb1" providerId="AD" clId="Web-{3D0CB605-DA8D-3193-2977-59A7ECA264D0}" dt="2024-04-08T19:52:43.709" v="997" actId="20577"/>
          <ac:spMkLst>
            <pc:docMk/>
            <pc:sldMk cId="3941783731" sldId="259"/>
            <ac:spMk id="6" creationId="{A140341E-D8B8-9350-CDAE-E6D5D3A86DED}"/>
          </ac:spMkLst>
        </pc:spChg>
        <pc:spChg chg="mod">
          <ac:chgData name="Brayden Poorvin" userId="S::bjp20@fsu.edu::b3c8a42c-1f72-49e1-a6f4-173a78f80fb1" providerId="AD" clId="Web-{3D0CB605-DA8D-3193-2977-59A7ECA264D0}" dt="2024-04-08T19:52:50.584" v="1001" actId="20577"/>
          <ac:spMkLst>
            <pc:docMk/>
            <pc:sldMk cId="3941783731" sldId="259"/>
            <ac:spMk id="7" creationId="{74ED5E91-FC1B-A82A-FEB6-B9C25255575D}"/>
          </ac:spMkLst>
        </pc:spChg>
      </pc:sldChg>
      <pc:sldChg chg="addSp delSp modSp">
        <pc:chgData name="Brayden Poorvin" userId="S::bjp20@fsu.edu::b3c8a42c-1f72-49e1-a6f4-173a78f80fb1" providerId="AD" clId="Web-{3D0CB605-DA8D-3193-2977-59A7ECA264D0}" dt="2024-04-08T19:51:50.722" v="986"/>
        <pc:sldMkLst>
          <pc:docMk/>
          <pc:sldMk cId="1019171691" sldId="260"/>
        </pc:sldMkLst>
        <pc:spChg chg="del">
          <ac:chgData name="Brayden Poorvin" userId="S::bjp20@fsu.edu::b3c8a42c-1f72-49e1-a6f4-173a78f80fb1" providerId="AD" clId="Web-{3D0CB605-DA8D-3193-2977-59A7ECA264D0}" dt="2024-04-08T19:45:53.440" v="73"/>
          <ac:spMkLst>
            <pc:docMk/>
            <pc:sldMk cId="1019171691" sldId="260"/>
            <ac:spMk id="3" creationId="{DB5B2395-8E65-7390-387C-BECD643838A8}"/>
          </ac:spMkLst>
        </pc:spChg>
        <pc:spChg chg="add del mod">
          <ac:chgData name="Brayden Poorvin" userId="S::bjp20@fsu.edu::b3c8a42c-1f72-49e1-a6f4-173a78f80fb1" providerId="AD" clId="Web-{3D0CB605-DA8D-3193-2977-59A7ECA264D0}" dt="2024-04-08T19:51:50.722" v="986"/>
          <ac:spMkLst>
            <pc:docMk/>
            <pc:sldMk cId="1019171691" sldId="260"/>
            <ac:spMk id="6" creationId="{7B461280-5C2D-82AA-CDD9-65DC7926C78F}"/>
          </ac:spMkLst>
        </pc:spChg>
        <pc:graphicFrameChg chg="add mod modGraphic">
          <ac:chgData name="Brayden Poorvin" userId="S::bjp20@fsu.edu::b3c8a42c-1f72-49e1-a6f4-173a78f80fb1" providerId="AD" clId="Web-{3D0CB605-DA8D-3193-2977-59A7ECA264D0}" dt="2024-04-08T19:51:46.878" v="985" actId="1076"/>
          <ac:graphicFrameMkLst>
            <pc:docMk/>
            <pc:sldMk cId="1019171691" sldId="260"/>
            <ac:graphicFrameMk id="3" creationId="{FCBC9A8B-6D89-2EDE-CA08-C9DACC543296}"/>
          </ac:graphicFrameMkLst>
        </pc:graphicFrameChg>
        <pc:picChg chg="add del mod ord">
          <ac:chgData name="Brayden Poorvin" userId="S::bjp20@fsu.edu::b3c8a42c-1f72-49e1-a6f4-173a78f80fb1" providerId="AD" clId="Web-{3D0CB605-DA8D-3193-2977-59A7ECA264D0}" dt="2024-04-08T19:51:41.065" v="984"/>
          <ac:picMkLst>
            <pc:docMk/>
            <pc:sldMk cId="1019171691" sldId="260"/>
            <ac:picMk id="4" creationId="{6A9FB571-B3FE-D5F1-8AF2-C0B8E64D779A}"/>
          </ac:picMkLst>
        </pc:picChg>
      </pc:sldChg>
      <pc:sldChg chg="modSp">
        <pc:chgData name="Brayden Poorvin" userId="S::bjp20@fsu.edu::b3c8a42c-1f72-49e1-a6f4-173a78f80fb1" providerId="AD" clId="Web-{3D0CB605-DA8D-3193-2977-59A7ECA264D0}" dt="2024-04-08T19:43:51.450" v="72" actId="20577"/>
        <pc:sldMkLst>
          <pc:docMk/>
          <pc:sldMk cId="1322731589" sldId="267"/>
        </pc:sldMkLst>
        <pc:spChg chg="mod">
          <ac:chgData name="Brayden Poorvin" userId="S::bjp20@fsu.edu::b3c8a42c-1f72-49e1-a6f4-173a78f80fb1" providerId="AD" clId="Web-{3D0CB605-DA8D-3193-2977-59A7ECA264D0}" dt="2024-04-08T19:43:51.450" v="72" actId="20577"/>
          <ac:spMkLst>
            <pc:docMk/>
            <pc:sldMk cId="1322731589" sldId="267"/>
            <ac:spMk id="3" creationId="{39F26F00-FA9E-7624-3836-3F384EA77D20}"/>
          </ac:spMkLst>
        </pc:spChg>
      </pc:sldChg>
    </pc:docChg>
  </pc:docChgLst>
  <pc:docChgLst>
    <pc:chgData name="John Jimenez" userId="S::jj22e@fsu.edu::bd2e2c80-2cc4-4703-b4f3-545968c44723" providerId="AD" clId="Web-{C54B9965-40CF-2236-A05E-246673940276}"/>
    <pc:docChg chg="modSld">
      <pc:chgData name="John Jimenez" userId="S::jj22e@fsu.edu::bd2e2c80-2cc4-4703-b4f3-545968c44723" providerId="AD" clId="Web-{C54B9965-40CF-2236-A05E-246673940276}" dt="2024-04-10T19:41:01.263" v="5" actId="20577"/>
      <pc:docMkLst>
        <pc:docMk/>
      </pc:docMkLst>
      <pc:sldChg chg="modSp">
        <pc:chgData name="John Jimenez" userId="S::jj22e@fsu.edu::bd2e2c80-2cc4-4703-b4f3-545968c44723" providerId="AD" clId="Web-{C54B9965-40CF-2236-A05E-246673940276}" dt="2024-04-10T19:41:01.263" v="5" actId="20577"/>
        <pc:sldMkLst>
          <pc:docMk/>
          <pc:sldMk cId="3642276000" sldId="271"/>
        </pc:sldMkLst>
        <pc:spChg chg="mod">
          <ac:chgData name="John Jimenez" userId="S::jj22e@fsu.edu::bd2e2c80-2cc4-4703-b4f3-545968c44723" providerId="AD" clId="Web-{C54B9965-40CF-2236-A05E-246673940276}" dt="2024-04-10T19:41:01.263" v="5" actId="20577"/>
          <ac:spMkLst>
            <pc:docMk/>
            <pc:sldMk cId="3642276000" sldId="271"/>
            <ac:spMk id="3" creationId="{96CE3A98-F89B-9E43-77A7-10E5DB941B27}"/>
          </ac:spMkLst>
        </pc:spChg>
      </pc:sldChg>
    </pc:docChg>
  </pc:docChgLst>
  <pc:docChgLst>
    <pc:chgData name="Jason Schleifer" userId="S::jrs20o@fsu.edu::a40bed2c-01da-4989-a0d0-b177efdb1889" providerId="AD" clId="Web-{0C7C53E8-3556-7595-AE6D-FF2A77EC799E}"/>
    <pc:docChg chg="addSld delSld modSld sldOrd addMainMaster delMainMaster">
      <pc:chgData name="Jason Schleifer" userId="S::jrs20o@fsu.edu::a40bed2c-01da-4989-a0d0-b177efdb1889" providerId="AD" clId="Web-{0C7C53E8-3556-7595-AE6D-FF2A77EC799E}" dt="2024-04-03T20:12:50.562" v="571" actId="20577"/>
      <pc:docMkLst>
        <pc:docMk/>
      </pc:docMkLst>
      <pc:sldChg chg="addSp delSp modSp mod setBg modClrScheme chgLayout">
        <pc:chgData name="Jason Schleifer" userId="S::jrs20o@fsu.edu::a40bed2c-01da-4989-a0d0-b177efdb1889" providerId="AD" clId="Web-{0C7C53E8-3556-7595-AE6D-FF2A77EC799E}" dt="2024-04-03T19:50:42.788" v="403" actId="1076"/>
        <pc:sldMkLst>
          <pc:docMk/>
          <pc:sldMk cId="109857222" sldId="256"/>
        </pc:sldMkLst>
        <pc:spChg chg="mod ord">
          <ac:chgData name="Jason Schleifer" userId="S::jrs20o@fsu.edu::a40bed2c-01da-4989-a0d0-b177efdb1889" providerId="AD" clId="Web-{0C7C53E8-3556-7595-AE6D-FF2A77EC799E}" dt="2024-04-03T19:50:26.068" v="399" actId="20577"/>
          <ac:spMkLst>
            <pc:docMk/>
            <pc:sldMk cId="109857222" sldId="256"/>
            <ac:spMk id="2" creationId="{00000000-0000-0000-0000-000000000000}"/>
          </ac:spMkLst>
        </pc:spChg>
        <pc:spChg chg="mod">
          <ac:chgData name="Jason Schleifer" userId="S::jrs20o@fsu.edu::a40bed2c-01da-4989-a0d0-b177efdb1889" providerId="AD" clId="Web-{0C7C53E8-3556-7595-AE6D-FF2A77EC799E}" dt="2024-04-03T19:50:42.788" v="403" actId="1076"/>
          <ac:spMkLst>
            <pc:docMk/>
            <pc:sldMk cId="109857222" sldId="256"/>
            <ac:spMk id="3" creationId="{00000000-0000-0000-0000-000000000000}"/>
          </ac:spMkLst>
        </pc:spChg>
        <pc:spChg chg="add">
          <ac:chgData name="Jason Schleifer" userId="S::jrs20o@fsu.edu::a40bed2c-01da-4989-a0d0-b177efdb1889" providerId="AD" clId="Web-{0C7C53E8-3556-7595-AE6D-FF2A77EC799E}" dt="2024-04-03T19:18:41.179" v="9"/>
          <ac:spMkLst>
            <pc:docMk/>
            <pc:sldMk cId="109857222" sldId="256"/>
            <ac:spMk id="8" creationId="{7A18C9FB-EC4C-4DAE-8F7D-C6E5AF607958}"/>
          </ac:spMkLst>
        </pc:spChg>
        <pc:spChg chg="add del">
          <ac:chgData name="Jason Schleifer" userId="S::jrs20o@fsu.edu::a40bed2c-01da-4989-a0d0-b177efdb1889" providerId="AD" clId="Web-{0C7C53E8-3556-7595-AE6D-FF2A77EC799E}" dt="2024-04-03T19:18:35.756" v="6"/>
          <ac:spMkLst>
            <pc:docMk/>
            <pc:sldMk cId="109857222" sldId="256"/>
            <ac:spMk id="9" creationId="{49815A6C-5997-44C6-B5EE-CA7E29AB2B98}"/>
          </ac:spMkLst>
        </pc:spChg>
        <pc:spChg chg="add">
          <ac:chgData name="Jason Schleifer" userId="S::jrs20o@fsu.edu::a40bed2c-01da-4989-a0d0-b177efdb1889" providerId="AD" clId="Web-{0C7C53E8-3556-7595-AE6D-FF2A77EC799E}" dt="2024-04-03T19:18:41.179" v="9"/>
          <ac:spMkLst>
            <pc:docMk/>
            <pc:sldMk cId="109857222" sldId="256"/>
            <ac:spMk id="10" creationId="{3B2B1500-BB55-471C-8A9E-67288297ECE1}"/>
          </ac:spMkLst>
        </pc:spChg>
        <pc:spChg chg="add del">
          <ac:chgData name="Jason Schleifer" userId="S::jrs20o@fsu.edu::a40bed2c-01da-4989-a0d0-b177efdb1889" providerId="AD" clId="Web-{0C7C53E8-3556-7595-AE6D-FF2A77EC799E}" dt="2024-04-03T19:18:35.756" v="6"/>
          <ac:spMkLst>
            <pc:docMk/>
            <pc:sldMk cId="109857222" sldId="256"/>
            <ac:spMk id="11" creationId="{CC3B9006-4406-4E2F-8B42-6A968FCC8918}"/>
          </ac:spMkLst>
        </pc:spChg>
        <pc:spChg chg="add">
          <ac:chgData name="Jason Schleifer" userId="S::jrs20o@fsu.edu::a40bed2c-01da-4989-a0d0-b177efdb1889" providerId="AD" clId="Web-{0C7C53E8-3556-7595-AE6D-FF2A77EC799E}" dt="2024-04-03T19:18:41.179" v="9"/>
          <ac:spMkLst>
            <pc:docMk/>
            <pc:sldMk cId="109857222" sldId="256"/>
            <ac:spMk id="12" creationId="{3045E22C-A99D-41BB-AF14-EF1B1E745A70}"/>
          </ac:spMkLst>
        </pc:spChg>
        <pc:spChg chg="add del">
          <ac:chgData name="Jason Schleifer" userId="S::jrs20o@fsu.edu::a40bed2c-01da-4989-a0d0-b177efdb1889" providerId="AD" clId="Web-{0C7C53E8-3556-7595-AE6D-FF2A77EC799E}" dt="2024-04-03T19:18:41.132" v="8"/>
          <ac:spMkLst>
            <pc:docMk/>
            <pc:sldMk cId="109857222" sldId="256"/>
            <ac:spMk id="13" creationId="{4AA13AD3-0A4F-475A-BEBB-DEEFF5C096C3}"/>
          </ac:spMkLst>
        </pc:spChg>
        <pc:spChg chg="add del">
          <ac:chgData name="Jason Schleifer" userId="S::jrs20o@fsu.edu::a40bed2c-01da-4989-a0d0-b177efdb1889" providerId="AD" clId="Web-{0C7C53E8-3556-7595-AE6D-FF2A77EC799E}" dt="2024-04-03T19:18:41.132" v="8"/>
          <ac:spMkLst>
            <pc:docMk/>
            <pc:sldMk cId="109857222" sldId="256"/>
            <ac:spMk id="14" creationId="{D65E0E3C-32F3-480B-9842-7611BBE2EE9F}"/>
          </ac:spMkLst>
        </pc:spChg>
        <pc:picChg chg="add del">
          <ac:chgData name="Jason Schleifer" userId="S::jrs20o@fsu.edu::a40bed2c-01da-4989-a0d0-b177efdb1889" providerId="AD" clId="Web-{0C7C53E8-3556-7595-AE6D-FF2A77EC799E}" dt="2024-04-03T19:18:35.756" v="6"/>
          <ac:picMkLst>
            <pc:docMk/>
            <pc:sldMk cId="109857222" sldId="256"/>
            <ac:picMk id="4" creationId="{1AE7F243-785A-14F7-5AC2-1ACE130BFD32}"/>
          </ac:picMkLst>
        </pc:picChg>
        <pc:picChg chg="add mod">
          <ac:chgData name="Jason Schleifer" userId="S::jrs20o@fsu.edu::a40bed2c-01da-4989-a0d0-b177efdb1889" providerId="AD" clId="Web-{0C7C53E8-3556-7595-AE6D-FF2A77EC799E}" dt="2024-04-03T19:19:36.571" v="41" actId="1076"/>
          <ac:picMkLst>
            <pc:docMk/>
            <pc:sldMk cId="109857222" sldId="256"/>
            <ac:picMk id="5" creationId="{7D14665F-F146-9B7F-F600-ACA3491CB32A}"/>
          </ac:picMkLst>
        </pc:picChg>
        <pc:picChg chg="add del">
          <ac:chgData name="Jason Schleifer" userId="S::jrs20o@fsu.edu::a40bed2c-01da-4989-a0d0-b177efdb1889" providerId="AD" clId="Web-{0C7C53E8-3556-7595-AE6D-FF2A77EC799E}" dt="2024-04-03T19:18:41.132" v="8"/>
          <ac:picMkLst>
            <pc:docMk/>
            <pc:sldMk cId="109857222" sldId="256"/>
            <ac:picMk id="15" creationId="{865E41E7-F5DF-6439-3CC2-4C2B340F8164}"/>
          </ac:picMkLst>
        </pc:picChg>
      </pc:sldChg>
      <pc:sldChg chg="addSp delSp modSp new mod ord setBg">
        <pc:chgData name="Jason Schleifer" userId="S::jrs20o@fsu.edu::a40bed2c-01da-4989-a0d0-b177efdb1889" providerId="AD" clId="Web-{0C7C53E8-3556-7595-AE6D-FF2A77EC799E}" dt="2024-04-03T19:58:25.658" v="430" actId="14100"/>
        <pc:sldMkLst>
          <pc:docMk/>
          <pc:sldMk cId="1472085456" sldId="257"/>
        </pc:sldMkLst>
        <pc:spChg chg="mod ord">
          <ac:chgData name="Jason Schleifer" userId="S::jrs20o@fsu.edu::a40bed2c-01da-4989-a0d0-b177efdb1889" providerId="AD" clId="Web-{0C7C53E8-3556-7595-AE6D-FF2A77EC799E}" dt="2024-04-03T19:43:59.415" v="346" actId="1076"/>
          <ac:spMkLst>
            <pc:docMk/>
            <pc:sldMk cId="1472085456" sldId="257"/>
            <ac:spMk id="2" creationId="{50F2638B-B61A-66BE-422C-309B9AFF05CD}"/>
          </ac:spMkLst>
        </pc:spChg>
        <pc:spChg chg="mod">
          <ac:chgData name="Jason Schleifer" userId="S::jrs20o@fsu.edu::a40bed2c-01da-4989-a0d0-b177efdb1889" providerId="AD" clId="Web-{0C7C53E8-3556-7595-AE6D-FF2A77EC799E}" dt="2024-04-03T19:44:19.760" v="350" actId="1076"/>
          <ac:spMkLst>
            <pc:docMk/>
            <pc:sldMk cId="1472085456" sldId="257"/>
            <ac:spMk id="3" creationId="{97BFDAE7-EFEE-B920-F4A3-52F13CD919D5}"/>
          </ac:spMkLst>
        </pc:spChg>
        <pc:spChg chg="add del">
          <ac:chgData name="Jason Schleifer" userId="S::jrs20o@fsu.edu::a40bed2c-01da-4989-a0d0-b177efdb1889" providerId="AD" clId="Web-{0C7C53E8-3556-7595-AE6D-FF2A77EC799E}" dt="2024-04-03T19:43:03.992" v="335"/>
          <ac:spMkLst>
            <pc:docMk/>
            <pc:sldMk cId="1472085456" sldId="257"/>
            <ac:spMk id="9" creationId="{987A0FBA-CC04-4256-A8EB-BB3C543E989C}"/>
          </ac:spMkLst>
        </pc:spChg>
        <pc:spChg chg="add del">
          <ac:chgData name="Jason Schleifer" userId="S::jrs20o@fsu.edu::a40bed2c-01da-4989-a0d0-b177efdb1889" providerId="AD" clId="Web-{0C7C53E8-3556-7595-AE6D-FF2A77EC799E}" dt="2024-04-03T19:43:03.992" v="335"/>
          <ac:spMkLst>
            <pc:docMk/>
            <pc:sldMk cId="1472085456" sldId="257"/>
            <ac:spMk id="11" creationId="{3362A0EA-3E81-4464-94B8-70BE5870EDC0}"/>
          </ac:spMkLst>
        </pc:spChg>
        <pc:picChg chg="add mod">
          <ac:chgData name="Jason Schleifer" userId="S::jrs20o@fsu.edu::a40bed2c-01da-4989-a0d0-b177efdb1889" providerId="AD" clId="Web-{0C7C53E8-3556-7595-AE6D-FF2A77EC799E}" dt="2024-04-03T19:58:25.658" v="430" actId="14100"/>
          <ac:picMkLst>
            <pc:docMk/>
            <pc:sldMk cId="1472085456" sldId="257"/>
            <ac:picMk id="4" creationId="{91A78969-6D7B-323E-2B39-2FD68E25E156}"/>
          </ac:picMkLst>
        </pc:picChg>
        <pc:picChg chg="add del mod">
          <ac:chgData name="Jason Schleifer" userId="S::jrs20o@fsu.edu::a40bed2c-01da-4989-a0d0-b177efdb1889" providerId="AD" clId="Web-{0C7C53E8-3556-7595-AE6D-FF2A77EC799E}" dt="2024-04-03T19:43:03.992" v="335"/>
          <ac:picMkLst>
            <pc:docMk/>
            <pc:sldMk cId="1472085456" sldId="257"/>
            <ac:picMk id="5" creationId="{3BAC125D-221B-CF45-D3BB-BE3CD1033437}"/>
          </ac:picMkLst>
        </pc:picChg>
      </pc:sldChg>
      <pc:sldChg chg="addSp modSp new mod ord setBg">
        <pc:chgData name="Jason Schleifer" userId="S::jrs20o@fsu.edu::a40bed2c-01da-4989-a0d0-b177efdb1889" providerId="AD" clId="Web-{0C7C53E8-3556-7595-AE6D-FF2A77EC799E}" dt="2024-04-03T19:57:52.470" v="428" actId="1076"/>
        <pc:sldMkLst>
          <pc:docMk/>
          <pc:sldMk cId="2609138486" sldId="258"/>
        </pc:sldMkLst>
        <pc:spChg chg="mod ord">
          <ac:chgData name="Jason Schleifer" userId="S::jrs20o@fsu.edu::a40bed2c-01da-4989-a0d0-b177efdb1889" providerId="AD" clId="Web-{0C7C53E8-3556-7595-AE6D-FF2A77EC799E}" dt="2024-04-03T19:37:47.200" v="320"/>
          <ac:spMkLst>
            <pc:docMk/>
            <pc:sldMk cId="2609138486" sldId="258"/>
            <ac:spMk id="2" creationId="{D6DABC75-6901-AB38-B826-F6D4F5FA9005}"/>
          </ac:spMkLst>
        </pc:spChg>
        <pc:spChg chg="mod">
          <ac:chgData name="Jason Schleifer" userId="S::jrs20o@fsu.edu::a40bed2c-01da-4989-a0d0-b177efdb1889" providerId="AD" clId="Web-{0C7C53E8-3556-7595-AE6D-FF2A77EC799E}" dt="2024-04-03T19:57:52.470" v="428" actId="1076"/>
          <ac:spMkLst>
            <pc:docMk/>
            <pc:sldMk cId="2609138486" sldId="258"/>
            <ac:spMk id="3" creationId="{E31C10BD-CB97-3EC6-FB4A-7BFBB6EC8C97}"/>
          </ac:spMkLst>
        </pc:spChg>
        <pc:spChg chg="add">
          <ac:chgData name="Jason Schleifer" userId="S::jrs20o@fsu.edu::a40bed2c-01da-4989-a0d0-b177efdb1889" providerId="AD" clId="Web-{0C7C53E8-3556-7595-AE6D-FF2A77EC799E}" dt="2024-04-03T19:37:47.200" v="320"/>
          <ac:spMkLst>
            <pc:docMk/>
            <pc:sldMk cId="2609138486" sldId="258"/>
            <ac:spMk id="9" creationId="{987A0FBA-CC04-4256-A8EB-BB3C543E989C}"/>
          </ac:spMkLst>
        </pc:spChg>
        <pc:spChg chg="add">
          <ac:chgData name="Jason Schleifer" userId="S::jrs20o@fsu.edu::a40bed2c-01da-4989-a0d0-b177efdb1889" providerId="AD" clId="Web-{0C7C53E8-3556-7595-AE6D-FF2A77EC799E}" dt="2024-04-03T19:37:47.200" v="320"/>
          <ac:spMkLst>
            <pc:docMk/>
            <pc:sldMk cId="2609138486" sldId="258"/>
            <ac:spMk id="11" creationId="{E633B38B-B87A-4288-A20F-0223A6C27A5A}"/>
          </ac:spMkLst>
        </pc:spChg>
        <pc:picChg chg="add">
          <ac:chgData name="Jason Schleifer" userId="S::jrs20o@fsu.edu::a40bed2c-01da-4989-a0d0-b177efdb1889" providerId="AD" clId="Web-{0C7C53E8-3556-7595-AE6D-FF2A77EC799E}" dt="2024-04-03T19:37:47.200" v="320"/>
          <ac:picMkLst>
            <pc:docMk/>
            <pc:sldMk cId="2609138486" sldId="258"/>
            <ac:picMk id="5" creationId="{5DEE781B-1E6A-A284-0287-AB6F584DD4B6}"/>
          </ac:picMkLst>
        </pc:picChg>
      </pc:sldChg>
      <pc:sldChg chg="addSp delSp modSp new">
        <pc:chgData name="Jason Schleifer" userId="S::jrs20o@fsu.edu::a40bed2c-01da-4989-a0d0-b177efdb1889" providerId="AD" clId="Web-{0C7C53E8-3556-7595-AE6D-FF2A77EC799E}" dt="2024-04-03T19:33:42.020" v="286" actId="1076"/>
        <pc:sldMkLst>
          <pc:docMk/>
          <pc:sldMk cId="3941783731" sldId="259"/>
        </pc:sldMkLst>
        <pc:spChg chg="mod">
          <ac:chgData name="Jason Schleifer" userId="S::jrs20o@fsu.edu::a40bed2c-01da-4989-a0d0-b177efdb1889" providerId="AD" clId="Web-{0C7C53E8-3556-7595-AE6D-FF2A77EC799E}" dt="2024-04-03T19:30:30.827" v="213" actId="1076"/>
          <ac:spMkLst>
            <pc:docMk/>
            <pc:sldMk cId="3941783731" sldId="259"/>
            <ac:spMk id="2" creationId="{B0B886B8-AF73-8FA7-EC1F-8DEAAF150864}"/>
          </ac:spMkLst>
        </pc:spChg>
        <pc:spChg chg="mod">
          <ac:chgData name="Jason Schleifer" userId="S::jrs20o@fsu.edu::a40bed2c-01da-4989-a0d0-b177efdb1889" providerId="AD" clId="Web-{0C7C53E8-3556-7595-AE6D-FF2A77EC799E}" dt="2024-04-03T19:30:33.624" v="214" actId="1076"/>
          <ac:spMkLst>
            <pc:docMk/>
            <pc:sldMk cId="3941783731" sldId="259"/>
            <ac:spMk id="3" creationId="{5AF41164-3EE0-D589-EC55-214D09E29C8B}"/>
          </ac:spMkLst>
        </pc:spChg>
        <pc:spChg chg="add mod">
          <ac:chgData name="Jason Schleifer" userId="S::jrs20o@fsu.edu::a40bed2c-01da-4989-a0d0-b177efdb1889" providerId="AD" clId="Web-{0C7C53E8-3556-7595-AE6D-FF2A77EC799E}" dt="2024-04-03T19:33:34.739" v="284" actId="1076"/>
          <ac:spMkLst>
            <pc:docMk/>
            <pc:sldMk cId="3941783731" sldId="259"/>
            <ac:spMk id="4" creationId="{9B1ADFDA-D2AB-25F7-28EB-3D17289C1C22}"/>
          </ac:spMkLst>
        </pc:spChg>
        <pc:spChg chg="add del">
          <ac:chgData name="Jason Schleifer" userId="S::jrs20o@fsu.edu::a40bed2c-01da-4989-a0d0-b177efdb1889" providerId="AD" clId="Web-{0C7C53E8-3556-7595-AE6D-FF2A77EC799E}" dt="2024-04-03T19:30:59.218" v="218"/>
          <ac:spMkLst>
            <pc:docMk/>
            <pc:sldMk cId="3941783731" sldId="259"/>
            <ac:spMk id="5" creationId="{DDCEDEDD-FA83-3877-3B6C-C0A74235247B}"/>
          </ac:spMkLst>
        </pc:spChg>
        <pc:spChg chg="add mod">
          <ac:chgData name="Jason Schleifer" userId="S::jrs20o@fsu.edu::a40bed2c-01da-4989-a0d0-b177efdb1889" providerId="AD" clId="Web-{0C7C53E8-3556-7595-AE6D-FF2A77EC799E}" dt="2024-04-03T19:33:37.208" v="285" actId="1076"/>
          <ac:spMkLst>
            <pc:docMk/>
            <pc:sldMk cId="3941783731" sldId="259"/>
            <ac:spMk id="6" creationId="{A140341E-D8B8-9350-CDAE-E6D5D3A86DED}"/>
          </ac:spMkLst>
        </pc:spChg>
        <pc:spChg chg="add mod">
          <ac:chgData name="Jason Schleifer" userId="S::jrs20o@fsu.edu::a40bed2c-01da-4989-a0d0-b177efdb1889" providerId="AD" clId="Web-{0C7C53E8-3556-7595-AE6D-FF2A77EC799E}" dt="2024-04-03T19:33:42.020" v="286" actId="1076"/>
          <ac:spMkLst>
            <pc:docMk/>
            <pc:sldMk cId="3941783731" sldId="259"/>
            <ac:spMk id="7" creationId="{74ED5E91-FC1B-A82A-FEB6-B9C25255575D}"/>
          </ac:spMkLst>
        </pc:spChg>
      </pc:sldChg>
      <pc:sldChg chg="modSp new">
        <pc:chgData name="Jason Schleifer" userId="S::jrs20o@fsu.edu::a40bed2c-01da-4989-a0d0-b177efdb1889" providerId="AD" clId="Web-{0C7C53E8-3556-7595-AE6D-FF2A77EC799E}" dt="2024-04-03T19:34:29.522" v="298" actId="20577"/>
        <pc:sldMkLst>
          <pc:docMk/>
          <pc:sldMk cId="1019171691" sldId="260"/>
        </pc:sldMkLst>
        <pc:spChg chg="mod">
          <ac:chgData name="Jason Schleifer" userId="S::jrs20o@fsu.edu::a40bed2c-01da-4989-a0d0-b177efdb1889" providerId="AD" clId="Web-{0C7C53E8-3556-7595-AE6D-FF2A77EC799E}" dt="2024-04-03T19:34:29.522" v="298" actId="20577"/>
          <ac:spMkLst>
            <pc:docMk/>
            <pc:sldMk cId="1019171691" sldId="260"/>
            <ac:spMk id="2" creationId="{0303EC52-2FD6-D633-A45F-600711C1269C}"/>
          </ac:spMkLst>
        </pc:spChg>
      </pc:sldChg>
      <pc:sldChg chg="addSp delSp modSp new mod setBg">
        <pc:chgData name="Jason Schleifer" userId="S::jrs20o@fsu.edu::a40bed2c-01da-4989-a0d0-b177efdb1889" providerId="AD" clId="Web-{0C7C53E8-3556-7595-AE6D-FF2A77EC799E}" dt="2024-04-03T19:38:51.812" v="324"/>
        <pc:sldMkLst>
          <pc:docMk/>
          <pc:sldMk cId="2115408025" sldId="261"/>
        </pc:sldMkLst>
        <pc:spChg chg="mod ord">
          <ac:chgData name="Jason Schleifer" userId="S::jrs20o@fsu.edu::a40bed2c-01da-4989-a0d0-b177efdb1889" providerId="AD" clId="Web-{0C7C53E8-3556-7595-AE6D-FF2A77EC799E}" dt="2024-04-03T19:38:51.812" v="324"/>
          <ac:spMkLst>
            <pc:docMk/>
            <pc:sldMk cId="2115408025" sldId="261"/>
            <ac:spMk id="2" creationId="{F67D6010-2CA6-DE19-C5F3-14A96D084D4C}"/>
          </ac:spMkLst>
        </pc:spChg>
        <pc:spChg chg="del mod">
          <ac:chgData name="Jason Schleifer" userId="S::jrs20o@fsu.edu::a40bed2c-01da-4989-a0d0-b177efdb1889" providerId="AD" clId="Web-{0C7C53E8-3556-7595-AE6D-FF2A77EC799E}" dt="2024-04-03T19:34:45.335" v="308"/>
          <ac:spMkLst>
            <pc:docMk/>
            <pc:sldMk cId="2115408025" sldId="261"/>
            <ac:spMk id="3" creationId="{55B2B1BA-1E58-F2B4-4821-FE995D52A918}"/>
          </ac:spMkLst>
        </pc:spChg>
        <pc:spChg chg="add del">
          <ac:chgData name="Jason Schleifer" userId="S::jrs20o@fsu.edu::a40bed2c-01da-4989-a0d0-b177efdb1889" providerId="AD" clId="Web-{0C7C53E8-3556-7595-AE6D-FF2A77EC799E}" dt="2024-04-03T19:38:51.812" v="324"/>
          <ac:spMkLst>
            <pc:docMk/>
            <pc:sldMk cId="2115408025" sldId="261"/>
            <ac:spMk id="10" creationId="{A6EF5A53-0A64-4CA5-B9C7-1CB97CB5CF1C}"/>
          </ac:spMkLst>
        </pc:spChg>
        <pc:spChg chg="add del">
          <ac:chgData name="Jason Schleifer" userId="S::jrs20o@fsu.edu::a40bed2c-01da-4989-a0d0-b177efdb1889" providerId="AD" clId="Web-{0C7C53E8-3556-7595-AE6D-FF2A77EC799E}" dt="2024-04-03T19:38:51.812" v="324"/>
          <ac:spMkLst>
            <pc:docMk/>
            <pc:sldMk cId="2115408025" sldId="261"/>
            <ac:spMk id="12" creationId="{34ABFBEA-4EB0-4D02-A2C0-1733CD3D6F12}"/>
          </ac:spMkLst>
        </pc:spChg>
        <pc:spChg chg="add del">
          <ac:chgData name="Jason Schleifer" userId="S::jrs20o@fsu.edu::a40bed2c-01da-4989-a0d0-b177efdb1889" providerId="AD" clId="Web-{0C7C53E8-3556-7595-AE6D-FF2A77EC799E}" dt="2024-04-03T19:38:51.812" v="324"/>
          <ac:spMkLst>
            <pc:docMk/>
            <pc:sldMk cId="2115408025" sldId="261"/>
            <ac:spMk id="14" creationId="{19E083F6-57F4-487B-A766-EA0462B1EED8}"/>
          </ac:spMkLst>
        </pc:spChg>
        <pc:spChg chg="add del">
          <ac:chgData name="Jason Schleifer" userId="S::jrs20o@fsu.edu::a40bed2c-01da-4989-a0d0-b177efdb1889" providerId="AD" clId="Web-{0C7C53E8-3556-7595-AE6D-FF2A77EC799E}" dt="2024-04-03T19:38:51.812" v="324"/>
          <ac:spMkLst>
            <pc:docMk/>
            <pc:sldMk cId="2115408025" sldId="261"/>
            <ac:spMk id="16" creationId="{7A18C9FB-EC4C-4DAE-8F7D-C6E5AF607958}"/>
          </ac:spMkLst>
        </pc:spChg>
        <pc:spChg chg="add del">
          <ac:chgData name="Jason Schleifer" userId="S::jrs20o@fsu.edu::a40bed2c-01da-4989-a0d0-b177efdb1889" providerId="AD" clId="Web-{0C7C53E8-3556-7595-AE6D-FF2A77EC799E}" dt="2024-04-03T19:38:51.812" v="324"/>
          <ac:spMkLst>
            <pc:docMk/>
            <pc:sldMk cId="2115408025" sldId="261"/>
            <ac:spMk id="18" creationId="{5E698B96-C345-4CAB-9657-02BD17A19499}"/>
          </ac:spMkLst>
        </pc:spChg>
        <pc:spChg chg="add del">
          <ac:chgData name="Jason Schleifer" userId="S::jrs20o@fsu.edu::a40bed2c-01da-4989-a0d0-b177efdb1889" providerId="AD" clId="Web-{0C7C53E8-3556-7595-AE6D-FF2A77EC799E}" dt="2024-04-03T19:38:50.296" v="323"/>
          <ac:spMkLst>
            <pc:docMk/>
            <pc:sldMk cId="2115408025" sldId="261"/>
            <ac:spMk id="23" creationId="{A6EF5A53-0A64-4CA5-B9C7-1CB97CB5CF1C}"/>
          </ac:spMkLst>
        </pc:spChg>
        <pc:spChg chg="add del">
          <ac:chgData name="Jason Schleifer" userId="S::jrs20o@fsu.edu::a40bed2c-01da-4989-a0d0-b177efdb1889" providerId="AD" clId="Web-{0C7C53E8-3556-7595-AE6D-FF2A77EC799E}" dt="2024-04-03T19:38:50.296" v="323"/>
          <ac:spMkLst>
            <pc:docMk/>
            <pc:sldMk cId="2115408025" sldId="261"/>
            <ac:spMk id="25" creationId="{34ABFBEA-4EB0-4D02-A2C0-1733CD3D6F12}"/>
          </ac:spMkLst>
        </pc:spChg>
        <pc:spChg chg="add del">
          <ac:chgData name="Jason Schleifer" userId="S::jrs20o@fsu.edu::a40bed2c-01da-4989-a0d0-b177efdb1889" providerId="AD" clId="Web-{0C7C53E8-3556-7595-AE6D-FF2A77EC799E}" dt="2024-04-03T19:38:50.296" v="323"/>
          <ac:spMkLst>
            <pc:docMk/>
            <pc:sldMk cId="2115408025" sldId="261"/>
            <ac:spMk id="27" creationId="{19E083F6-57F4-487B-A766-EA0462B1EED8}"/>
          </ac:spMkLst>
        </pc:spChg>
        <pc:spChg chg="add del">
          <ac:chgData name="Jason Schleifer" userId="S::jrs20o@fsu.edu::a40bed2c-01da-4989-a0d0-b177efdb1889" providerId="AD" clId="Web-{0C7C53E8-3556-7595-AE6D-FF2A77EC799E}" dt="2024-04-03T19:38:50.296" v="323"/>
          <ac:spMkLst>
            <pc:docMk/>
            <pc:sldMk cId="2115408025" sldId="261"/>
            <ac:spMk id="29" creationId="{7A18C9FB-EC4C-4DAE-8F7D-C6E5AF607958}"/>
          </ac:spMkLst>
        </pc:spChg>
        <pc:spChg chg="add del">
          <ac:chgData name="Jason Schleifer" userId="S::jrs20o@fsu.edu::a40bed2c-01da-4989-a0d0-b177efdb1889" providerId="AD" clId="Web-{0C7C53E8-3556-7595-AE6D-FF2A77EC799E}" dt="2024-04-03T19:38:50.296" v="323"/>
          <ac:spMkLst>
            <pc:docMk/>
            <pc:sldMk cId="2115408025" sldId="261"/>
            <ac:spMk id="31" creationId="{A9896C11-F8DF-437A-B349-8AFD602DC0CA}"/>
          </ac:spMkLst>
        </pc:spChg>
        <pc:picChg chg="add del mod">
          <ac:chgData name="Jason Schleifer" userId="S::jrs20o@fsu.edu::a40bed2c-01da-4989-a0d0-b177efdb1889" providerId="AD" clId="Web-{0C7C53E8-3556-7595-AE6D-FF2A77EC799E}" dt="2024-04-03T19:36:28.073" v="310"/>
          <ac:picMkLst>
            <pc:docMk/>
            <pc:sldMk cId="2115408025" sldId="261"/>
            <ac:picMk id="4" creationId="{74DFA9A4-F05A-17E2-44DC-031C30298700}"/>
          </ac:picMkLst>
        </pc:picChg>
        <pc:picChg chg="add mod">
          <ac:chgData name="Jason Schleifer" userId="S::jrs20o@fsu.edu::a40bed2c-01da-4989-a0d0-b177efdb1889" providerId="AD" clId="Web-{0C7C53E8-3556-7595-AE6D-FF2A77EC799E}" dt="2024-04-03T19:38:51.812" v="324"/>
          <ac:picMkLst>
            <pc:docMk/>
            <pc:sldMk cId="2115408025" sldId="261"/>
            <ac:picMk id="5" creationId="{56154CFA-BCD4-11DC-6E14-C43F8E393AC5}"/>
          </ac:picMkLst>
        </pc:picChg>
      </pc:sldChg>
      <pc:sldChg chg="addSp delSp modSp new mod ord setBg">
        <pc:chgData name="Jason Schleifer" userId="S::jrs20o@fsu.edu::a40bed2c-01da-4989-a0d0-b177efdb1889" providerId="AD" clId="Web-{0C7C53E8-3556-7595-AE6D-FF2A77EC799E}" dt="2024-04-03T20:07:37.005" v="529" actId="20577"/>
        <pc:sldMkLst>
          <pc:docMk/>
          <pc:sldMk cId="3555459646" sldId="262"/>
        </pc:sldMkLst>
        <pc:spChg chg="mod">
          <ac:chgData name="Jason Schleifer" userId="S::jrs20o@fsu.edu::a40bed2c-01da-4989-a0d0-b177efdb1889" providerId="AD" clId="Web-{0C7C53E8-3556-7595-AE6D-FF2A77EC799E}" dt="2024-04-03T20:06:06.548" v="511"/>
          <ac:spMkLst>
            <pc:docMk/>
            <pc:sldMk cId="3555459646" sldId="262"/>
            <ac:spMk id="2" creationId="{61175F5D-E5FE-5DF8-2C75-8851E259ABA6}"/>
          </ac:spMkLst>
        </pc:spChg>
        <pc:spChg chg="del mod">
          <ac:chgData name="Jason Schleifer" userId="S::jrs20o@fsu.edu::a40bed2c-01da-4989-a0d0-b177efdb1889" providerId="AD" clId="Web-{0C7C53E8-3556-7595-AE6D-FF2A77EC799E}" dt="2024-04-03T20:06:06.548" v="511"/>
          <ac:spMkLst>
            <pc:docMk/>
            <pc:sldMk cId="3555459646" sldId="262"/>
            <ac:spMk id="3" creationId="{04272755-2DD9-12FB-9A64-24E2CB453752}"/>
          </ac:spMkLst>
        </pc:spChg>
        <pc:spChg chg="add">
          <ac:chgData name="Jason Schleifer" userId="S::jrs20o@fsu.edu::a40bed2c-01da-4989-a0d0-b177efdb1889" providerId="AD" clId="Web-{0C7C53E8-3556-7595-AE6D-FF2A77EC799E}" dt="2024-04-03T20:06:06.548" v="511"/>
          <ac:spMkLst>
            <pc:docMk/>
            <pc:sldMk cId="3555459646" sldId="262"/>
            <ac:spMk id="9" creationId="{987A0FBA-CC04-4256-A8EB-BB3C543E989C}"/>
          </ac:spMkLst>
        </pc:spChg>
        <pc:spChg chg="add">
          <ac:chgData name="Jason Schleifer" userId="S::jrs20o@fsu.edu::a40bed2c-01da-4989-a0d0-b177efdb1889" providerId="AD" clId="Web-{0C7C53E8-3556-7595-AE6D-FF2A77EC799E}" dt="2024-04-03T20:06:06.548" v="511"/>
          <ac:spMkLst>
            <pc:docMk/>
            <pc:sldMk cId="3555459646" sldId="262"/>
            <ac:spMk id="11" creationId="{F95E8271-D5FF-4A58-A151-6D825CF02D64}"/>
          </ac:spMkLst>
        </pc:spChg>
        <pc:spChg chg="add">
          <ac:chgData name="Jason Schleifer" userId="S::jrs20o@fsu.edu::a40bed2c-01da-4989-a0d0-b177efdb1889" providerId="AD" clId="Web-{0C7C53E8-3556-7595-AE6D-FF2A77EC799E}" dt="2024-04-03T20:06:06.548" v="511"/>
          <ac:spMkLst>
            <pc:docMk/>
            <pc:sldMk cId="3555459646" sldId="262"/>
            <ac:spMk id="13" creationId="{E65E7DAE-0831-45F9-BBA2-9BBD2E397C0B}"/>
          </ac:spMkLst>
        </pc:spChg>
        <pc:spChg chg="add">
          <ac:chgData name="Jason Schleifer" userId="S::jrs20o@fsu.edu::a40bed2c-01da-4989-a0d0-b177efdb1889" providerId="AD" clId="Web-{0C7C53E8-3556-7595-AE6D-FF2A77EC799E}" dt="2024-04-03T20:06:06.548" v="511"/>
          <ac:spMkLst>
            <pc:docMk/>
            <pc:sldMk cId="3555459646" sldId="262"/>
            <ac:spMk id="15" creationId="{F493E929-55A8-46F3-836C-1C37C8975B9D}"/>
          </ac:spMkLst>
        </pc:spChg>
        <pc:graphicFrameChg chg="add mod modGraphic">
          <ac:chgData name="Jason Schleifer" userId="S::jrs20o@fsu.edu::a40bed2c-01da-4989-a0d0-b177efdb1889" providerId="AD" clId="Web-{0C7C53E8-3556-7595-AE6D-FF2A77EC799E}" dt="2024-04-03T20:07:37.005" v="529" actId="20577"/>
          <ac:graphicFrameMkLst>
            <pc:docMk/>
            <pc:sldMk cId="3555459646" sldId="262"/>
            <ac:graphicFrameMk id="5" creationId="{9D915F97-3231-DFE8-B384-9ED29D04B746}"/>
          </ac:graphicFrameMkLst>
        </pc:graphicFrameChg>
      </pc:sldChg>
      <pc:sldChg chg="modSp new del">
        <pc:chgData name="Jason Schleifer" userId="S::jrs20o@fsu.edu::a40bed2c-01da-4989-a0d0-b177efdb1889" providerId="AD" clId="Web-{0C7C53E8-3556-7595-AE6D-FF2A77EC799E}" dt="2024-04-03T19:47:03.124" v="374"/>
        <pc:sldMkLst>
          <pc:docMk/>
          <pc:sldMk cId="3841379005" sldId="263"/>
        </pc:sldMkLst>
        <pc:spChg chg="mod">
          <ac:chgData name="Jason Schleifer" userId="S::jrs20o@fsu.edu::a40bed2c-01da-4989-a0d0-b177efdb1889" providerId="AD" clId="Web-{0C7C53E8-3556-7595-AE6D-FF2A77EC799E}" dt="2024-04-03T19:45:42.809" v="360" actId="20577"/>
          <ac:spMkLst>
            <pc:docMk/>
            <pc:sldMk cId="3841379005" sldId="263"/>
            <ac:spMk id="2" creationId="{DED901FA-CB61-750C-B01E-8E79D8E51BD8}"/>
          </ac:spMkLst>
        </pc:spChg>
      </pc:sldChg>
      <pc:sldChg chg="modSp new">
        <pc:chgData name="Jason Schleifer" userId="S::jrs20o@fsu.edu::a40bed2c-01da-4989-a0d0-b177efdb1889" providerId="AD" clId="Web-{0C7C53E8-3556-7595-AE6D-FF2A77EC799E}" dt="2024-04-03T19:45:53.825" v="363" actId="20577"/>
        <pc:sldMkLst>
          <pc:docMk/>
          <pc:sldMk cId="1967431429" sldId="264"/>
        </pc:sldMkLst>
        <pc:spChg chg="mod">
          <ac:chgData name="Jason Schleifer" userId="S::jrs20o@fsu.edu::a40bed2c-01da-4989-a0d0-b177efdb1889" providerId="AD" clId="Web-{0C7C53E8-3556-7595-AE6D-FF2A77EC799E}" dt="2024-04-03T19:45:53.825" v="363" actId="20577"/>
          <ac:spMkLst>
            <pc:docMk/>
            <pc:sldMk cId="1967431429" sldId="264"/>
            <ac:spMk id="2" creationId="{CA6A4634-A003-4A9C-026D-2AA2A3A94AE0}"/>
          </ac:spMkLst>
        </pc:spChg>
      </pc:sldChg>
      <pc:sldChg chg="modSp new">
        <pc:chgData name="Jason Schleifer" userId="S::jrs20o@fsu.edu::a40bed2c-01da-4989-a0d0-b177efdb1889" providerId="AD" clId="Web-{0C7C53E8-3556-7595-AE6D-FF2A77EC799E}" dt="2024-04-03T19:46:24.904" v="368" actId="20577"/>
        <pc:sldMkLst>
          <pc:docMk/>
          <pc:sldMk cId="727804418" sldId="265"/>
        </pc:sldMkLst>
        <pc:spChg chg="mod">
          <ac:chgData name="Jason Schleifer" userId="S::jrs20o@fsu.edu::a40bed2c-01da-4989-a0d0-b177efdb1889" providerId="AD" clId="Web-{0C7C53E8-3556-7595-AE6D-FF2A77EC799E}" dt="2024-04-03T19:46:24.904" v="368" actId="20577"/>
          <ac:spMkLst>
            <pc:docMk/>
            <pc:sldMk cId="727804418" sldId="265"/>
            <ac:spMk id="2" creationId="{20AC6EC4-6E2B-0358-268C-563961A82D3A}"/>
          </ac:spMkLst>
        </pc:spChg>
      </pc:sldChg>
      <pc:sldChg chg="addSp delSp modSp new mod setBg">
        <pc:chgData name="Jason Schleifer" userId="S::jrs20o@fsu.edu::a40bed2c-01da-4989-a0d0-b177efdb1889" providerId="AD" clId="Web-{0C7C53E8-3556-7595-AE6D-FF2A77EC799E}" dt="2024-04-03T20:12:50.562" v="571" actId="20577"/>
        <pc:sldMkLst>
          <pc:docMk/>
          <pc:sldMk cId="3642415579" sldId="266"/>
        </pc:sldMkLst>
        <pc:spChg chg="mod ord">
          <ac:chgData name="Jason Schleifer" userId="S::jrs20o@fsu.edu::a40bed2c-01da-4989-a0d0-b177efdb1889" providerId="AD" clId="Web-{0C7C53E8-3556-7595-AE6D-FF2A77EC799E}" dt="2024-04-03T20:12:30.623" v="565" actId="1076"/>
          <ac:spMkLst>
            <pc:docMk/>
            <pc:sldMk cId="3642415579" sldId="266"/>
            <ac:spMk id="2" creationId="{A249B3E5-BB06-8F9C-ED22-32E9BE4062D1}"/>
          </ac:spMkLst>
        </pc:spChg>
        <pc:spChg chg="del">
          <ac:chgData name="Jason Schleifer" userId="S::jrs20o@fsu.edu::a40bed2c-01da-4989-a0d0-b177efdb1889" providerId="AD" clId="Web-{0C7C53E8-3556-7595-AE6D-FF2A77EC799E}" dt="2024-04-03T19:54:14.150" v="414"/>
          <ac:spMkLst>
            <pc:docMk/>
            <pc:sldMk cId="3642415579" sldId="266"/>
            <ac:spMk id="3" creationId="{9D32C30C-585F-9F51-D941-EB833DF65B02}"/>
          </ac:spMkLst>
        </pc:spChg>
        <pc:spChg chg="add mod">
          <ac:chgData name="Jason Schleifer" userId="S::jrs20o@fsu.edu::a40bed2c-01da-4989-a0d0-b177efdb1889" providerId="AD" clId="Web-{0C7C53E8-3556-7595-AE6D-FF2A77EC799E}" dt="2024-04-03T20:12:50.562" v="571" actId="20577"/>
          <ac:spMkLst>
            <pc:docMk/>
            <pc:sldMk cId="3642415579" sldId="266"/>
            <ac:spMk id="8" creationId="{88A81821-1848-8CA0-14E4-3EBF3DDA4FB1}"/>
          </ac:spMkLst>
        </pc:spChg>
        <pc:spChg chg="add del">
          <ac:chgData name="Jason Schleifer" userId="S::jrs20o@fsu.edu::a40bed2c-01da-4989-a0d0-b177efdb1889" providerId="AD" clId="Web-{0C7C53E8-3556-7595-AE6D-FF2A77EC799E}" dt="2024-04-03T20:11:40.278" v="552"/>
          <ac:spMkLst>
            <pc:docMk/>
            <pc:sldMk cId="3642415579" sldId="266"/>
            <ac:spMk id="11" creationId="{987A0FBA-CC04-4256-A8EB-BB3C543E989C}"/>
          </ac:spMkLst>
        </pc:spChg>
        <pc:spChg chg="add del">
          <ac:chgData name="Jason Schleifer" userId="S::jrs20o@fsu.edu::a40bed2c-01da-4989-a0d0-b177efdb1889" providerId="AD" clId="Web-{0C7C53E8-3556-7595-AE6D-FF2A77EC799E}" dt="2024-04-03T20:11:40.278" v="552"/>
          <ac:spMkLst>
            <pc:docMk/>
            <pc:sldMk cId="3642415579" sldId="266"/>
            <ac:spMk id="13" creationId="{3362A0EA-3E81-4464-94B8-70BE5870EDC0}"/>
          </ac:spMkLst>
        </pc:spChg>
        <pc:spChg chg="add">
          <ac:chgData name="Jason Schleifer" userId="S::jrs20o@fsu.edu::a40bed2c-01da-4989-a0d0-b177efdb1889" providerId="AD" clId="Web-{0C7C53E8-3556-7595-AE6D-FF2A77EC799E}" dt="2024-04-03T20:11:40.278" v="552"/>
          <ac:spMkLst>
            <pc:docMk/>
            <pc:sldMk cId="3642415579" sldId="266"/>
            <ac:spMk id="18" creationId="{987A0FBA-CC04-4256-A8EB-BB3C543E989C}"/>
          </ac:spMkLst>
        </pc:spChg>
        <pc:spChg chg="add">
          <ac:chgData name="Jason Schleifer" userId="S::jrs20o@fsu.edu::a40bed2c-01da-4989-a0d0-b177efdb1889" providerId="AD" clId="Web-{0C7C53E8-3556-7595-AE6D-FF2A77EC799E}" dt="2024-04-03T20:11:40.278" v="552"/>
          <ac:spMkLst>
            <pc:docMk/>
            <pc:sldMk cId="3642415579" sldId="266"/>
            <ac:spMk id="20" creationId="{3362A0EA-3E81-4464-94B8-70BE5870EDC0}"/>
          </ac:spMkLst>
        </pc:spChg>
        <pc:picChg chg="add mod ord modCrop">
          <ac:chgData name="Jason Schleifer" userId="S::jrs20o@fsu.edu::a40bed2c-01da-4989-a0d0-b177efdb1889" providerId="AD" clId="Web-{0C7C53E8-3556-7595-AE6D-FF2A77EC799E}" dt="2024-04-03T20:12:11.701" v="562" actId="1076"/>
          <ac:picMkLst>
            <pc:docMk/>
            <pc:sldMk cId="3642415579" sldId="266"/>
            <ac:picMk id="4" creationId="{DE4130C0-4DD4-9390-5B1C-80E3E1FF09BC}"/>
          </ac:picMkLst>
        </pc:picChg>
      </pc:sldChg>
      <pc:sldChg chg="modSp new">
        <pc:chgData name="Jason Schleifer" userId="S::jrs20o@fsu.edu::a40bed2c-01da-4989-a0d0-b177efdb1889" providerId="AD" clId="Web-{0C7C53E8-3556-7595-AE6D-FF2A77EC799E}" dt="2024-04-03T19:48:40.393" v="377" actId="20577"/>
        <pc:sldMkLst>
          <pc:docMk/>
          <pc:sldMk cId="1322731589" sldId="267"/>
        </pc:sldMkLst>
        <pc:spChg chg="mod">
          <ac:chgData name="Jason Schleifer" userId="S::jrs20o@fsu.edu::a40bed2c-01da-4989-a0d0-b177efdb1889" providerId="AD" clId="Web-{0C7C53E8-3556-7595-AE6D-FF2A77EC799E}" dt="2024-04-03T19:48:40.393" v="377" actId="20577"/>
          <ac:spMkLst>
            <pc:docMk/>
            <pc:sldMk cId="1322731589" sldId="267"/>
            <ac:spMk id="2" creationId="{1BA4EC53-2F21-4526-FED1-990243F4012A}"/>
          </ac:spMkLst>
        </pc:spChg>
      </pc:sldChg>
      <pc:sldMasterChg chg="add del addSldLayout delSldLayout">
        <pc:chgData name="Jason Schleifer" userId="S::jrs20o@fsu.edu::a40bed2c-01da-4989-a0d0-b177efdb1889" providerId="AD" clId="Web-{0C7C53E8-3556-7595-AE6D-FF2A77EC799E}" dt="2024-04-03T19:18:41.179" v="9"/>
        <pc:sldMasterMkLst>
          <pc:docMk/>
          <pc:sldMasterMk cId="2460954070" sldId="2147483660"/>
        </pc:sldMasterMkLst>
        <pc:sldLayoutChg chg="add del">
          <pc:chgData name="Jason Schleifer" userId="S::jrs20o@fsu.edu::a40bed2c-01da-4989-a0d0-b177efdb1889" providerId="AD" clId="Web-{0C7C53E8-3556-7595-AE6D-FF2A77EC799E}" dt="2024-04-03T19:18:41.179" v="9"/>
          <pc:sldLayoutMkLst>
            <pc:docMk/>
            <pc:sldMasterMk cId="2460954070" sldId="2147483660"/>
            <pc:sldLayoutMk cId="2385387890" sldId="2147483661"/>
          </pc:sldLayoutMkLst>
        </pc:sldLayoutChg>
        <pc:sldLayoutChg chg="add del">
          <pc:chgData name="Jason Schleifer" userId="S::jrs20o@fsu.edu::a40bed2c-01da-4989-a0d0-b177efdb1889" providerId="AD" clId="Web-{0C7C53E8-3556-7595-AE6D-FF2A77EC799E}" dt="2024-04-03T19:18:41.179" v="9"/>
          <pc:sldLayoutMkLst>
            <pc:docMk/>
            <pc:sldMasterMk cId="2460954070" sldId="2147483660"/>
            <pc:sldLayoutMk cId="949138452" sldId="2147483662"/>
          </pc:sldLayoutMkLst>
        </pc:sldLayoutChg>
        <pc:sldLayoutChg chg="add del">
          <pc:chgData name="Jason Schleifer" userId="S::jrs20o@fsu.edu::a40bed2c-01da-4989-a0d0-b177efdb1889" providerId="AD" clId="Web-{0C7C53E8-3556-7595-AE6D-FF2A77EC799E}" dt="2024-04-03T19:18:41.179" v="9"/>
          <pc:sldLayoutMkLst>
            <pc:docMk/>
            <pc:sldMasterMk cId="2460954070" sldId="2147483660"/>
            <pc:sldLayoutMk cId="2591524520" sldId="2147483663"/>
          </pc:sldLayoutMkLst>
        </pc:sldLayoutChg>
        <pc:sldLayoutChg chg="add del">
          <pc:chgData name="Jason Schleifer" userId="S::jrs20o@fsu.edu::a40bed2c-01da-4989-a0d0-b177efdb1889" providerId="AD" clId="Web-{0C7C53E8-3556-7595-AE6D-FF2A77EC799E}" dt="2024-04-03T19:18:41.179" v="9"/>
          <pc:sldLayoutMkLst>
            <pc:docMk/>
            <pc:sldMasterMk cId="2460954070" sldId="2147483660"/>
            <pc:sldLayoutMk cId="1203092039" sldId="2147483664"/>
          </pc:sldLayoutMkLst>
        </pc:sldLayoutChg>
        <pc:sldLayoutChg chg="add del">
          <pc:chgData name="Jason Schleifer" userId="S::jrs20o@fsu.edu::a40bed2c-01da-4989-a0d0-b177efdb1889" providerId="AD" clId="Web-{0C7C53E8-3556-7595-AE6D-FF2A77EC799E}" dt="2024-04-03T19:18:41.179" v="9"/>
          <pc:sldLayoutMkLst>
            <pc:docMk/>
            <pc:sldMasterMk cId="2460954070" sldId="2147483660"/>
            <pc:sldLayoutMk cId="3733172339" sldId="2147483665"/>
          </pc:sldLayoutMkLst>
        </pc:sldLayoutChg>
        <pc:sldLayoutChg chg="add del">
          <pc:chgData name="Jason Schleifer" userId="S::jrs20o@fsu.edu::a40bed2c-01da-4989-a0d0-b177efdb1889" providerId="AD" clId="Web-{0C7C53E8-3556-7595-AE6D-FF2A77EC799E}" dt="2024-04-03T19:18:41.179" v="9"/>
          <pc:sldLayoutMkLst>
            <pc:docMk/>
            <pc:sldMasterMk cId="2460954070" sldId="2147483660"/>
            <pc:sldLayoutMk cId="3210312558" sldId="2147483666"/>
          </pc:sldLayoutMkLst>
        </pc:sldLayoutChg>
        <pc:sldLayoutChg chg="add del">
          <pc:chgData name="Jason Schleifer" userId="S::jrs20o@fsu.edu::a40bed2c-01da-4989-a0d0-b177efdb1889" providerId="AD" clId="Web-{0C7C53E8-3556-7595-AE6D-FF2A77EC799E}" dt="2024-04-03T19:18:41.179" v="9"/>
          <pc:sldLayoutMkLst>
            <pc:docMk/>
            <pc:sldMasterMk cId="2460954070" sldId="2147483660"/>
            <pc:sldLayoutMk cId="3146388984" sldId="2147483667"/>
          </pc:sldLayoutMkLst>
        </pc:sldLayoutChg>
        <pc:sldLayoutChg chg="add del">
          <pc:chgData name="Jason Schleifer" userId="S::jrs20o@fsu.edu::a40bed2c-01da-4989-a0d0-b177efdb1889" providerId="AD" clId="Web-{0C7C53E8-3556-7595-AE6D-FF2A77EC799E}" dt="2024-04-03T19:18:41.179" v="9"/>
          <pc:sldLayoutMkLst>
            <pc:docMk/>
            <pc:sldMasterMk cId="2460954070" sldId="2147483660"/>
            <pc:sldLayoutMk cId="3171841454" sldId="2147483668"/>
          </pc:sldLayoutMkLst>
        </pc:sldLayoutChg>
        <pc:sldLayoutChg chg="add del">
          <pc:chgData name="Jason Schleifer" userId="S::jrs20o@fsu.edu::a40bed2c-01da-4989-a0d0-b177efdb1889" providerId="AD" clId="Web-{0C7C53E8-3556-7595-AE6D-FF2A77EC799E}" dt="2024-04-03T19:18:41.179" v="9"/>
          <pc:sldLayoutMkLst>
            <pc:docMk/>
            <pc:sldMasterMk cId="2460954070" sldId="2147483660"/>
            <pc:sldLayoutMk cId="1718958274" sldId="2147483669"/>
          </pc:sldLayoutMkLst>
        </pc:sldLayoutChg>
        <pc:sldLayoutChg chg="add del">
          <pc:chgData name="Jason Schleifer" userId="S::jrs20o@fsu.edu::a40bed2c-01da-4989-a0d0-b177efdb1889" providerId="AD" clId="Web-{0C7C53E8-3556-7595-AE6D-FF2A77EC799E}" dt="2024-04-03T19:18:41.179" v="9"/>
          <pc:sldLayoutMkLst>
            <pc:docMk/>
            <pc:sldMasterMk cId="2460954070" sldId="2147483660"/>
            <pc:sldLayoutMk cId="2202905451" sldId="2147483670"/>
          </pc:sldLayoutMkLst>
        </pc:sldLayoutChg>
        <pc:sldLayoutChg chg="add del">
          <pc:chgData name="Jason Schleifer" userId="S::jrs20o@fsu.edu::a40bed2c-01da-4989-a0d0-b177efdb1889" providerId="AD" clId="Web-{0C7C53E8-3556-7595-AE6D-FF2A77EC799E}" dt="2024-04-03T19:18:41.179" v="9"/>
          <pc:sldLayoutMkLst>
            <pc:docMk/>
            <pc:sldMasterMk cId="2460954070" sldId="2147483660"/>
            <pc:sldLayoutMk cId="3479445657" sldId="2147483671"/>
          </pc:sldLayoutMkLst>
        </pc:sldLayoutChg>
      </pc:sldMasterChg>
      <pc:sldMasterChg chg="add del replId addSldLayout delSldLayout">
        <pc:chgData name="Jason Schleifer" userId="S::jrs20o@fsu.edu::a40bed2c-01da-4989-a0d0-b177efdb1889" providerId="AD" clId="Web-{0C7C53E8-3556-7595-AE6D-FF2A77EC799E}" dt="2024-04-03T19:18:35.756" v="6"/>
        <pc:sldMasterMkLst>
          <pc:docMk/>
          <pc:sldMasterMk cId="1687101655" sldId="2147483672"/>
        </pc:sldMasterMkLst>
        <pc:sldLayoutChg chg="add del">
          <pc:chgData name="Jason Schleifer" userId="S::jrs20o@fsu.edu::a40bed2c-01da-4989-a0d0-b177efdb1889" providerId="AD" clId="Web-{0C7C53E8-3556-7595-AE6D-FF2A77EC799E}" dt="2024-04-03T19:18:35.756" v="6"/>
          <pc:sldLayoutMkLst>
            <pc:docMk/>
            <pc:sldMasterMk cId="1687101655" sldId="2147483672"/>
            <pc:sldLayoutMk cId="738542413" sldId="2147483673"/>
          </pc:sldLayoutMkLst>
        </pc:sldLayoutChg>
        <pc:sldLayoutChg chg="add del replId">
          <pc:chgData name="Jason Schleifer" userId="S::jrs20o@fsu.edu::a40bed2c-01da-4989-a0d0-b177efdb1889" providerId="AD" clId="Web-{0C7C53E8-3556-7595-AE6D-FF2A77EC799E}" dt="2024-04-03T19:18:35.756" v="6"/>
          <pc:sldLayoutMkLst>
            <pc:docMk/>
            <pc:sldMasterMk cId="1687101655" sldId="2147483672"/>
            <pc:sldLayoutMk cId="3680349106" sldId="2147483674"/>
          </pc:sldLayoutMkLst>
        </pc:sldLayoutChg>
        <pc:sldLayoutChg chg="add del replId">
          <pc:chgData name="Jason Schleifer" userId="S::jrs20o@fsu.edu::a40bed2c-01da-4989-a0d0-b177efdb1889" providerId="AD" clId="Web-{0C7C53E8-3556-7595-AE6D-FF2A77EC799E}" dt="2024-04-03T19:18:35.756" v="6"/>
          <pc:sldLayoutMkLst>
            <pc:docMk/>
            <pc:sldMasterMk cId="1687101655" sldId="2147483672"/>
            <pc:sldLayoutMk cId="3757551800" sldId="2147483675"/>
          </pc:sldLayoutMkLst>
        </pc:sldLayoutChg>
        <pc:sldLayoutChg chg="add del replId">
          <pc:chgData name="Jason Schleifer" userId="S::jrs20o@fsu.edu::a40bed2c-01da-4989-a0d0-b177efdb1889" providerId="AD" clId="Web-{0C7C53E8-3556-7595-AE6D-FF2A77EC799E}" dt="2024-04-03T19:18:35.756" v="6"/>
          <pc:sldLayoutMkLst>
            <pc:docMk/>
            <pc:sldMasterMk cId="1687101655" sldId="2147483672"/>
            <pc:sldLayoutMk cId="785092316" sldId="2147483676"/>
          </pc:sldLayoutMkLst>
        </pc:sldLayoutChg>
        <pc:sldLayoutChg chg="add del replId">
          <pc:chgData name="Jason Schleifer" userId="S::jrs20o@fsu.edu::a40bed2c-01da-4989-a0d0-b177efdb1889" providerId="AD" clId="Web-{0C7C53E8-3556-7595-AE6D-FF2A77EC799E}" dt="2024-04-03T19:18:35.756" v="6"/>
          <pc:sldLayoutMkLst>
            <pc:docMk/>
            <pc:sldMasterMk cId="1687101655" sldId="2147483672"/>
            <pc:sldLayoutMk cId="2714594325" sldId="2147483677"/>
          </pc:sldLayoutMkLst>
        </pc:sldLayoutChg>
        <pc:sldLayoutChg chg="add del replId">
          <pc:chgData name="Jason Schleifer" userId="S::jrs20o@fsu.edu::a40bed2c-01da-4989-a0d0-b177efdb1889" providerId="AD" clId="Web-{0C7C53E8-3556-7595-AE6D-FF2A77EC799E}" dt="2024-04-03T19:18:35.756" v="6"/>
          <pc:sldLayoutMkLst>
            <pc:docMk/>
            <pc:sldMasterMk cId="1687101655" sldId="2147483672"/>
            <pc:sldLayoutMk cId="3542843542" sldId="2147483678"/>
          </pc:sldLayoutMkLst>
        </pc:sldLayoutChg>
        <pc:sldLayoutChg chg="add del replId">
          <pc:chgData name="Jason Schleifer" userId="S::jrs20o@fsu.edu::a40bed2c-01da-4989-a0d0-b177efdb1889" providerId="AD" clId="Web-{0C7C53E8-3556-7595-AE6D-FF2A77EC799E}" dt="2024-04-03T19:18:35.756" v="6"/>
          <pc:sldLayoutMkLst>
            <pc:docMk/>
            <pc:sldMasterMk cId="1687101655" sldId="2147483672"/>
            <pc:sldLayoutMk cId="3122139407" sldId="2147483679"/>
          </pc:sldLayoutMkLst>
        </pc:sldLayoutChg>
        <pc:sldLayoutChg chg="add del replId">
          <pc:chgData name="Jason Schleifer" userId="S::jrs20o@fsu.edu::a40bed2c-01da-4989-a0d0-b177efdb1889" providerId="AD" clId="Web-{0C7C53E8-3556-7595-AE6D-FF2A77EC799E}" dt="2024-04-03T19:18:35.756" v="6"/>
          <pc:sldLayoutMkLst>
            <pc:docMk/>
            <pc:sldMasterMk cId="1687101655" sldId="2147483672"/>
            <pc:sldLayoutMk cId="4054448203" sldId="2147483680"/>
          </pc:sldLayoutMkLst>
        </pc:sldLayoutChg>
        <pc:sldLayoutChg chg="add del replId">
          <pc:chgData name="Jason Schleifer" userId="S::jrs20o@fsu.edu::a40bed2c-01da-4989-a0d0-b177efdb1889" providerId="AD" clId="Web-{0C7C53E8-3556-7595-AE6D-FF2A77EC799E}" dt="2024-04-03T19:18:35.756" v="6"/>
          <pc:sldLayoutMkLst>
            <pc:docMk/>
            <pc:sldMasterMk cId="1687101655" sldId="2147483672"/>
            <pc:sldLayoutMk cId="1127334927" sldId="2147483681"/>
          </pc:sldLayoutMkLst>
        </pc:sldLayoutChg>
        <pc:sldLayoutChg chg="add del replId">
          <pc:chgData name="Jason Schleifer" userId="S::jrs20o@fsu.edu::a40bed2c-01da-4989-a0d0-b177efdb1889" providerId="AD" clId="Web-{0C7C53E8-3556-7595-AE6D-FF2A77EC799E}" dt="2024-04-03T19:18:35.756" v="6"/>
          <pc:sldLayoutMkLst>
            <pc:docMk/>
            <pc:sldMasterMk cId="1687101655" sldId="2147483672"/>
            <pc:sldLayoutMk cId="1900519579" sldId="2147483682"/>
          </pc:sldLayoutMkLst>
        </pc:sldLayoutChg>
        <pc:sldLayoutChg chg="add del replId">
          <pc:chgData name="Jason Schleifer" userId="S::jrs20o@fsu.edu::a40bed2c-01da-4989-a0d0-b177efdb1889" providerId="AD" clId="Web-{0C7C53E8-3556-7595-AE6D-FF2A77EC799E}" dt="2024-04-03T19:18:35.756" v="6"/>
          <pc:sldLayoutMkLst>
            <pc:docMk/>
            <pc:sldMasterMk cId="1687101655" sldId="2147483672"/>
            <pc:sldLayoutMk cId="1239653783" sldId="2147483683"/>
          </pc:sldLayoutMkLst>
        </pc:sldLayoutChg>
      </pc:sldMasterChg>
      <pc:sldMasterChg chg="add addSldLayout">
        <pc:chgData name="Jason Schleifer" userId="S::jrs20o@fsu.edu::a40bed2c-01da-4989-a0d0-b177efdb1889" providerId="AD" clId="Web-{0C7C53E8-3556-7595-AE6D-FF2A77EC799E}" dt="2024-04-03T19:18:41.179" v="9"/>
        <pc:sldMasterMkLst>
          <pc:docMk/>
          <pc:sldMasterMk cId="3259213723" sldId="2147483711"/>
        </pc:sldMasterMkLst>
        <pc:sldLayoutChg chg="add">
          <pc:chgData name="Jason Schleifer" userId="S::jrs20o@fsu.edu::a40bed2c-01da-4989-a0d0-b177efdb1889" providerId="AD" clId="Web-{0C7C53E8-3556-7595-AE6D-FF2A77EC799E}" dt="2024-04-03T19:18:41.179" v="9"/>
          <pc:sldLayoutMkLst>
            <pc:docMk/>
            <pc:sldMasterMk cId="3259213723" sldId="2147483711"/>
            <pc:sldLayoutMk cId="3133829407" sldId="2147483700"/>
          </pc:sldLayoutMkLst>
        </pc:sldLayoutChg>
        <pc:sldLayoutChg chg="add">
          <pc:chgData name="Jason Schleifer" userId="S::jrs20o@fsu.edu::a40bed2c-01da-4989-a0d0-b177efdb1889" providerId="AD" clId="Web-{0C7C53E8-3556-7595-AE6D-FF2A77EC799E}" dt="2024-04-03T19:18:41.179" v="9"/>
          <pc:sldLayoutMkLst>
            <pc:docMk/>
            <pc:sldMasterMk cId="3259213723" sldId="2147483711"/>
            <pc:sldLayoutMk cId="237528022" sldId="2147483701"/>
          </pc:sldLayoutMkLst>
        </pc:sldLayoutChg>
        <pc:sldLayoutChg chg="add">
          <pc:chgData name="Jason Schleifer" userId="S::jrs20o@fsu.edu::a40bed2c-01da-4989-a0d0-b177efdb1889" providerId="AD" clId="Web-{0C7C53E8-3556-7595-AE6D-FF2A77EC799E}" dt="2024-04-03T19:18:41.179" v="9"/>
          <pc:sldLayoutMkLst>
            <pc:docMk/>
            <pc:sldMasterMk cId="3259213723" sldId="2147483711"/>
            <pc:sldLayoutMk cId="3961570396" sldId="2147483702"/>
          </pc:sldLayoutMkLst>
        </pc:sldLayoutChg>
        <pc:sldLayoutChg chg="add">
          <pc:chgData name="Jason Schleifer" userId="S::jrs20o@fsu.edu::a40bed2c-01da-4989-a0d0-b177efdb1889" providerId="AD" clId="Web-{0C7C53E8-3556-7595-AE6D-FF2A77EC799E}" dt="2024-04-03T19:18:41.179" v="9"/>
          <pc:sldLayoutMkLst>
            <pc:docMk/>
            <pc:sldMasterMk cId="3259213723" sldId="2147483711"/>
            <pc:sldLayoutMk cId="664121302" sldId="2147483703"/>
          </pc:sldLayoutMkLst>
        </pc:sldLayoutChg>
        <pc:sldLayoutChg chg="add">
          <pc:chgData name="Jason Schleifer" userId="S::jrs20o@fsu.edu::a40bed2c-01da-4989-a0d0-b177efdb1889" providerId="AD" clId="Web-{0C7C53E8-3556-7595-AE6D-FF2A77EC799E}" dt="2024-04-03T19:18:41.179" v="9"/>
          <pc:sldLayoutMkLst>
            <pc:docMk/>
            <pc:sldMasterMk cId="3259213723" sldId="2147483711"/>
            <pc:sldLayoutMk cId="2549352984" sldId="2147483704"/>
          </pc:sldLayoutMkLst>
        </pc:sldLayoutChg>
        <pc:sldLayoutChg chg="add">
          <pc:chgData name="Jason Schleifer" userId="S::jrs20o@fsu.edu::a40bed2c-01da-4989-a0d0-b177efdb1889" providerId="AD" clId="Web-{0C7C53E8-3556-7595-AE6D-FF2A77EC799E}" dt="2024-04-03T19:18:41.179" v="9"/>
          <pc:sldLayoutMkLst>
            <pc:docMk/>
            <pc:sldMasterMk cId="3259213723" sldId="2147483711"/>
            <pc:sldLayoutMk cId="3065610129" sldId="2147483705"/>
          </pc:sldLayoutMkLst>
        </pc:sldLayoutChg>
        <pc:sldLayoutChg chg="add">
          <pc:chgData name="Jason Schleifer" userId="S::jrs20o@fsu.edu::a40bed2c-01da-4989-a0d0-b177efdb1889" providerId="AD" clId="Web-{0C7C53E8-3556-7595-AE6D-FF2A77EC799E}" dt="2024-04-03T19:18:41.179" v="9"/>
          <pc:sldLayoutMkLst>
            <pc:docMk/>
            <pc:sldMasterMk cId="3259213723" sldId="2147483711"/>
            <pc:sldLayoutMk cId="2706881732" sldId="2147483706"/>
          </pc:sldLayoutMkLst>
        </pc:sldLayoutChg>
        <pc:sldLayoutChg chg="add">
          <pc:chgData name="Jason Schleifer" userId="S::jrs20o@fsu.edu::a40bed2c-01da-4989-a0d0-b177efdb1889" providerId="AD" clId="Web-{0C7C53E8-3556-7595-AE6D-FF2A77EC799E}" dt="2024-04-03T19:18:41.179" v="9"/>
          <pc:sldLayoutMkLst>
            <pc:docMk/>
            <pc:sldMasterMk cId="3259213723" sldId="2147483711"/>
            <pc:sldLayoutMk cId="2801476122" sldId="2147483707"/>
          </pc:sldLayoutMkLst>
        </pc:sldLayoutChg>
        <pc:sldLayoutChg chg="add">
          <pc:chgData name="Jason Schleifer" userId="S::jrs20o@fsu.edu::a40bed2c-01da-4989-a0d0-b177efdb1889" providerId="AD" clId="Web-{0C7C53E8-3556-7595-AE6D-FF2A77EC799E}" dt="2024-04-03T19:18:41.179" v="9"/>
          <pc:sldLayoutMkLst>
            <pc:docMk/>
            <pc:sldMasterMk cId="3259213723" sldId="2147483711"/>
            <pc:sldLayoutMk cId="2687303625" sldId="2147483708"/>
          </pc:sldLayoutMkLst>
        </pc:sldLayoutChg>
        <pc:sldLayoutChg chg="add">
          <pc:chgData name="Jason Schleifer" userId="S::jrs20o@fsu.edu::a40bed2c-01da-4989-a0d0-b177efdb1889" providerId="AD" clId="Web-{0C7C53E8-3556-7595-AE6D-FF2A77EC799E}" dt="2024-04-03T19:18:41.179" v="9"/>
          <pc:sldLayoutMkLst>
            <pc:docMk/>
            <pc:sldMasterMk cId="3259213723" sldId="2147483711"/>
            <pc:sldLayoutMk cId="3365211352" sldId="2147483709"/>
          </pc:sldLayoutMkLst>
        </pc:sldLayoutChg>
        <pc:sldLayoutChg chg="add">
          <pc:chgData name="Jason Schleifer" userId="S::jrs20o@fsu.edu::a40bed2c-01da-4989-a0d0-b177efdb1889" providerId="AD" clId="Web-{0C7C53E8-3556-7595-AE6D-FF2A77EC799E}" dt="2024-04-03T19:18:41.179" v="9"/>
          <pc:sldLayoutMkLst>
            <pc:docMk/>
            <pc:sldMasterMk cId="3259213723" sldId="2147483711"/>
            <pc:sldLayoutMk cId="1123650579" sldId="2147483710"/>
          </pc:sldLayoutMkLst>
        </pc:sldLayoutChg>
      </pc:sldMasterChg>
      <pc:sldMasterChg chg="add del addSldLayout delSldLayout">
        <pc:chgData name="Jason Schleifer" userId="S::jrs20o@fsu.edu::a40bed2c-01da-4989-a0d0-b177efdb1889" providerId="AD" clId="Web-{0C7C53E8-3556-7595-AE6D-FF2A77EC799E}" dt="2024-04-03T19:18:41.132" v="8"/>
        <pc:sldMasterMkLst>
          <pc:docMk/>
          <pc:sldMasterMk cId="606289929" sldId="2147483724"/>
        </pc:sldMasterMkLst>
        <pc:sldLayoutChg chg="add del">
          <pc:chgData name="Jason Schleifer" userId="S::jrs20o@fsu.edu::a40bed2c-01da-4989-a0d0-b177efdb1889" providerId="AD" clId="Web-{0C7C53E8-3556-7595-AE6D-FF2A77EC799E}" dt="2024-04-03T19:18:41.132" v="8"/>
          <pc:sldLayoutMkLst>
            <pc:docMk/>
            <pc:sldMasterMk cId="606289929" sldId="2147483724"/>
            <pc:sldLayoutMk cId="3028135597" sldId="2147483713"/>
          </pc:sldLayoutMkLst>
        </pc:sldLayoutChg>
        <pc:sldLayoutChg chg="add del">
          <pc:chgData name="Jason Schleifer" userId="S::jrs20o@fsu.edu::a40bed2c-01da-4989-a0d0-b177efdb1889" providerId="AD" clId="Web-{0C7C53E8-3556-7595-AE6D-FF2A77EC799E}" dt="2024-04-03T19:18:41.132" v="8"/>
          <pc:sldLayoutMkLst>
            <pc:docMk/>
            <pc:sldMasterMk cId="606289929" sldId="2147483724"/>
            <pc:sldLayoutMk cId="3717704323" sldId="2147483714"/>
          </pc:sldLayoutMkLst>
        </pc:sldLayoutChg>
        <pc:sldLayoutChg chg="add del">
          <pc:chgData name="Jason Schleifer" userId="S::jrs20o@fsu.edu::a40bed2c-01da-4989-a0d0-b177efdb1889" providerId="AD" clId="Web-{0C7C53E8-3556-7595-AE6D-FF2A77EC799E}" dt="2024-04-03T19:18:41.132" v="8"/>
          <pc:sldLayoutMkLst>
            <pc:docMk/>
            <pc:sldMasterMk cId="606289929" sldId="2147483724"/>
            <pc:sldLayoutMk cId="3277254059" sldId="2147483715"/>
          </pc:sldLayoutMkLst>
        </pc:sldLayoutChg>
        <pc:sldLayoutChg chg="add del">
          <pc:chgData name="Jason Schleifer" userId="S::jrs20o@fsu.edu::a40bed2c-01da-4989-a0d0-b177efdb1889" providerId="AD" clId="Web-{0C7C53E8-3556-7595-AE6D-FF2A77EC799E}" dt="2024-04-03T19:18:41.132" v="8"/>
          <pc:sldLayoutMkLst>
            <pc:docMk/>
            <pc:sldMasterMk cId="606289929" sldId="2147483724"/>
            <pc:sldLayoutMk cId="1093235454" sldId="2147483716"/>
          </pc:sldLayoutMkLst>
        </pc:sldLayoutChg>
        <pc:sldLayoutChg chg="add del">
          <pc:chgData name="Jason Schleifer" userId="S::jrs20o@fsu.edu::a40bed2c-01da-4989-a0d0-b177efdb1889" providerId="AD" clId="Web-{0C7C53E8-3556-7595-AE6D-FF2A77EC799E}" dt="2024-04-03T19:18:41.132" v="8"/>
          <pc:sldLayoutMkLst>
            <pc:docMk/>
            <pc:sldMasterMk cId="606289929" sldId="2147483724"/>
            <pc:sldLayoutMk cId="1719892880" sldId="2147483717"/>
          </pc:sldLayoutMkLst>
        </pc:sldLayoutChg>
        <pc:sldLayoutChg chg="add del">
          <pc:chgData name="Jason Schleifer" userId="S::jrs20o@fsu.edu::a40bed2c-01da-4989-a0d0-b177efdb1889" providerId="AD" clId="Web-{0C7C53E8-3556-7595-AE6D-FF2A77EC799E}" dt="2024-04-03T19:18:41.132" v="8"/>
          <pc:sldLayoutMkLst>
            <pc:docMk/>
            <pc:sldMasterMk cId="606289929" sldId="2147483724"/>
            <pc:sldLayoutMk cId="1390309805" sldId="2147483718"/>
          </pc:sldLayoutMkLst>
        </pc:sldLayoutChg>
        <pc:sldLayoutChg chg="add del">
          <pc:chgData name="Jason Schleifer" userId="S::jrs20o@fsu.edu::a40bed2c-01da-4989-a0d0-b177efdb1889" providerId="AD" clId="Web-{0C7C53E8-3556-7595-AE6D-FF2A77EC799E}" dt="2024-04-03T19:18:41.132" v="8"/>
          <pc:sldLayoutMkLst>
            <pc:docMk/>
            <pc:sldMasterMk cId="606289929" sldId="2147483724"/>
            <pc:sldLayoutMk cId="1109168972" sldId="2147483719"/>
          </pc:sldLayoutMkLst>
        </pc:sldLayoutChg>
        <pc:sldLayoutChg chg="add del">
          <pc:chgData name="Jason Schleifer" userId="S::jrs20o@fsu.edu::a40bed2c-01da-4989-a0d0-b177efdb1889" providerId="AD" clId="Web-{0C7C53E8-3556-7595-AE6D-FF2A77EC799E}" dt="2024-04-03T19:18:41.132" v="8"/>
          <pc:sldLayoutMkLst>
            <pc:docMk/>
            <pc:sldMasterMk cId="606289929" sldId="2147483724"/>
            <pc:sldLayoutMk cId="1731778556" sldId="2147483720"/>
          </pc:sldLayoutMkLst>
        </pc:sldLayoutChg>
        <pc:sldLayoutChg chg="add del">
          <pc:chgData name="Jason Schleifer" userId="S::jrs20o@fsu.edu::a40bed2c-01da-4989-a0d0-b177efdb1889" providerId="AD" clId="Web-{0C7C53E8-3556-7595-AE6D-FF2A77EC799E}" dt="2024-04-03T19:18:41.132" v="8"/>
          <pc:sldLayoutMkLst>
            <pc:docMk/>
            <pc:sldMasterMk cId="606289929" sldId="2147483724"/>
            <pc:sldLayoutMk cId="1513173252" sldId="2147483721"/>
          </pc:sldLayoutMkLst>
        </pc:sldLayoutChg>
        <pc:sldLayoutChg chg="add del">
          <pc:chgData name="Jason Schleifer" userId="S::jrs20o@fsu.edu::a40bed2c-01da-4989-a0d0-b177efdb1889" providerId="AD" clId="Web-{0C7C53E8-3556-7595-AE6D-FF2A77EC799E}" dt="2024-04-03T19:18:41.132" v="8"/>
          <pc:sldLayoutMkLst>
            <pc:docMk/>
            <pc:sldMasterMk cId="606289929" sldId="2147483724"/>
            <pc:sldLayoutMk cId="3303287998" sldId="2147483722"/>
          </pc:sldLayoutMkLst>
        </pc:sldLayoutChg>
        <pc:sldLayoutChg chg="add del">
          <pc:chgData name="Jason Schleifer" userId="S::jrs20o@fsu.edu::a40bed2c-01da-4989-a0d0-b177efdb1889" providerId="AD" clId="Web-{0C7C53E8-3556-7595-AE6D-FF2A77EC799E}" dt="2024-04-03T19:18:41.132" v="8"/>
          <pc:sldLayoutMkLst>
            <pc:docMk/>
            <pc:sldMasterMk cId="606289929" sldId="2147483724"/>
            <pc:sldLayoutMk cId="3435069164" sldId="2147483723"/>
          </pc:sldLayoutMkLst>
        </pc:sldLayoutChg>
      </pc:sldMasterChg>
    </pc:docChg>
  </pc:docChgLst>
  <pc:docChgLst>
    <pc:chgData name="Michael Whelan" userId="S::mpw21b@fsu.edu::ae6d54ef-ec41-4ef8-96d2-06d781686f30" providerId="AD" clId="Web-{63DEB89D-5934-3C74-5CC7-5949FEBD6904}"/>
    <pc:docChg chg="modSld">
      <pc:chgData name="Michael Whelan" userId="S::mpw21b@fsu.edu::ae6d54ef-ec41-4ef8-96d2-06d781686f30" providerId="AD" clId="Web-{63DEB89D-5934-3C74-5CC7-5949FEBD6904}" dt="2024-04-15T00:41:22.937" v="19" actId="20577"/>
      <pc:docMkLst>
        <pc:docMk/>
      </pc:docMkLst>
      <pc:sldChg chg="modSp">
        <pc:chgData name="Michael Whelan" userId="S::mpw21b@fsu.edu::ae6d54ef-ec41-4ef8-96d2-06d781686f30" providerId="AD" clId="Web-{63DEB89D-5934-3C74-5CC7-5949FEBD6904}" dt="2024-04-15T00:41:22.937" v="19" actId="20577"/>
        <pc:sldMkLst>
          <pc:docMk/>
          <pc:sldMk cId="3941783731" sldId="259"/>
        </pc:sldMkLst>
        <pc:spChg chg="mod">
          <ac:chgData name="Michael Whelan" userId="S::mpw21b@fsu.edu::ae6d54ef-ec41-4ef8-96d2-06d781686f30" providerId="AD" clId="Web-{63DEB89D-5934-3C74-5CC7-5949FEBD6904}" dt="2024-04-15T00:38:36.652" v="17" actId="20577"/>
          <ac:spMkLst>
            <pc:docMk/>
            <pc:sldMk cId="3941783731" sldId="259"/>
            <ac:spMk id="4" creationId="{9B1ADFDA-D2AB-25F7-28EB-3D17289C1C22}"/>
          </ac:spMkLst>
        </pc:spChg>
        <pc:spChg chg="mod">
          <ac:chgData name="Michael Whelan" userId="S::mpw21b@fsu.edu::ae6d54ef-ec41-4ef8-96d2-06d781686f30" providerId="AD" clId="Web-{63DEB89D-5934-3C74-5CC7-5949FEBD6904}" dt="2024-04-15T00:41:22.937" v="19" actId="20577"/>
          <ac:spMkLst>
            <pc:docMk/>
            <pc:sldMk cId="3941783731" sldId="259"/>
            <ac:spMk id="7" creationId="{74ED5E91-FC1B-A82A-FEB6-B9C25255575D}"/>
          </ac:spMkLst>
        </pc:spChg>
      </pc:sldChg>
    </pc:docChg>
  </pc:docChgLst>
  <pc:docChgLst>
    <pc:chgData name="John Jimenez" userId="S::jj22e@fsu.edu::bd2e2c80-2cc4-4703-b4f3-545968c44723" providerId="AD" clId="Web-{9B6B7551-B194-1CC1-2CA5-D551830FED0E}"/>
    <pc:docChg chg="modSld">
      <pc:chgData name="John Jimenez" userId="S::jj22e@fsu.edu::bd2e2c80-2cc4-4703-b4f3-545968c44723" providerId="AD" clId="Web-{9B6B7551-B194-1CC1-2CA5-D551830FED0E}" dt="2024-04-10T19:50:43.334" v="21" actId="20577"/>
      <pc:docMkLst>
        <pc:docMk/>
      </pc:docMkLst>
      <pc:sldChg chg="modSp">
        <pc:chgData name="John Jimenez" userId="S::jj22e@fsu.edu::bd2e2c80-2cc4-4703-b4f3-545968c44723" providerId="AD" clId="Web-{9B6B7551-B194-1CC1-2CA5-D551830FED0E}" dt="2024-04-10T19:30:49.057" v="3" actId="1076"/>
        <pc:sldMkLst>
          <pc:docMk/>
          <pc:sldMk cId="1967431429" sldId="264"/>
        </pc:sldMkLst>
        <pc:spChg chg="mod">
          <ac:chgData name="John Jimenez" userId="S::jj22e@fsu.edu::bd2e2c80-2cc4-4703-b4f3-545968c44723" providerId="AD" clId="Web-{9B6B7551-B194-1CC1-2CA5-D551830FED0E}" dt="2024-04-10T19:30:49.057" v="3" actId="1076"/>
          <ac:spMkLst>
            <pc:docMk/>
            <pc:sldMk cId="1967431429" sldId="264"/>
            <ac:spMk id="4" creationId="{F1DA7346-26EA-716F-C3EA-521CE2587464}"/>
          </ac:spMkLst>
        </pc:spChg>
      </pc:sldChg>
      <pc:sldChg chg="modSp">
        <pc:chgData name="John Jimenez" userId="S::jj22e@fsu.edu::bd2e2c80-2cc4-4703-b4f3-545968c44723" providerId="AD" clId="Web-{9B6B7551-B194-1CC1-2CA5-D551830FED0E}" dt="2024-04-10T19:50:43.334" v="21" actId="20577"/>
        <pc:sldMkLst>
          <pc:docMk/>
          <pc:sldMk cId="3642276000" sldId="271"/>
        </pc:sldMkLst>
        <pc:spChg chg="mod">
          <ac:chgData name="John Jimenez" userId="S::jj22e@fsu.edu::bd2e2c80-2cc4-4703-b4f3-545968c44723" providerId="AD" clId="Web-{9B6B7551-B194-1CC1-2CA5-D551830FED0E}" dt="2024-04-10T19:50:43.334" v="21" actId="20577"/>
          <ac:spMkLst>
            <pc:docMk/>
            <pc:sldMk cId="3642276000" sldId="271"/>
            <ac:spMk id="3" creationId="{96CE3A98-F89B-9E43-77A7-10E5DB941B27}"/>
          </ac:spMkLst>
        </pc:spChg>
      </pc:sldChg>
    </pc:docChg>
  </pc:docChgLst>
  <pc:docChgLst>
    <pc:chgData name="Brayden Poorvin" userId="S::bjp20@fsu.edu::b3c8a42c-1f72-49e1-a6f4-173a78f80fb1" providerId="AD" clId="Web-{3F13C2D7-C9E6-E78F-41FE-A90948BD1B53}"/>
    <pc:docChg chg="addSld modSld">
      <pc:chgData name="Brayden Poorvin" userId="S::bjp20@fsu.edu::b3c8a42c-1f72-49e1-a6f4-173a78f80fb1" providerId="AD" clId="Web-{3F13C2D7-C9E6-E78F-41FE-A90948BD1B53}" dt="2024-04-10T16:03:36.685" v="5" actId="20577"/>
      <pc:docMkLst>
        <pc:docMk/>
      </pc:docMkLst>
      <pc:sldChg chg="modSp">
        <pc:chgData name="Brayden Poorvin" userId="S::bjp20@fsu.edu::b3c8a42c-1f72-49e1-a6f4-173a78f80fb1" providerId="AD" clId="Web-{3F13C2D7-C9E6-E78F-41FE-A90948BD1B53}" dt="2024-04-10T16:03:36.685" v="5" actId="20577"/>
        <pc:sldMkLst>
          <pc:docMk/>
          <pc:sldMk cId="109857222" sldId="256"/>
        </pc:sldMkLst>
        <pc:spChg chg="mod">
          <ac:chgData name="Brayden Poorvin" userId="S::bjp20@fsu.edu::b3c8a42c-1f72-49e1-a6f4-173a78f80fb1" providerId="AD" clId="Web-{3F13C2D7-C9E6-E78F-41FE-A90948BD1B53}" dt="2024-04-10T16:03:36.685" v="5" actId="20577"/>
          <ac:spMkLst>
            <pc:docMk/>
            <pc:sldMk cId="109857222" sldId="256"/>
            <ac:spMk id="2" creationId="{00000000-0000-0000-0000-000000000000}"/>
          </ac:spMkLst>
        </pc:spChg>
      </pc:sldChg>
      <pc:sldChg chg="addSp modSp new">
        <pc:chgData name="Brayden Poorvin" userId="S::bjp20@fsu.edu::b3c8a42c-1f72-49e1-a6f4-173a78f80fb1" providerId="AD" clId="Web-{3F13C2D7-C9E6-E78F-41FE-A90948BD1B53}" dt="2024-04-10T15:58:45.865" v="4" actId="14100"/>
        <pc:sldMkLst>
          <pc:docMk/>
          <pc:sldMk cId="1503174053" sldId="269"/>
        </pc:sldMkLst>
        <pc:picChg chg="add mod">
          <ac:chgData name="Brayden Poorvin" userId="S::bjp20@fsu.edu::b3c8a42c-1f72-49e1-a6f4-173a78f80fb1" providerId="AD" clId="Web-{3F13C2D7-C9E6-E78F-41FE-A90948BD1B53}" dt="2024-04-10T15:58:45.865" v="4" actId="14100"/>
          <ac:picMkLst>
            <pc:docMk/>
            <pc:sldMk cId="1503174053" sldId="269"/>
            <ac:picMk id="2" creationId="{03219904-7C05-FA6F-EC9E-16BBA74879EB}"/>
          </ac:picMkLst>
        </pc:picChg>
      </pc:sldChg>
    </pc:docChg>
  </pc:docChgLst>
  <pc:docChgLst>
    <pc:chgData name="Brayden Poorvin" userId="S::bjp20@fsu.edu::b3c8a42c-1f72-49e1-a6f4-173a78f80fb1" providerId="AD" clId="Web-{5E81EF81-5CEB-3FC3-A538-3ADE196D41EB}"/>
    <pc:docChg chg="addSld delSld modSld">
      <pc:chgData name="Brayden Poorvin" userId="S::bjp20@fsu.edu::b3c8a42c-1f72-49e1-a6f4-173a78f80fb1" providerId="AD" clId="Web-{5E81EF81-5CEB-3FC3-A538-3ADE196D41EB}" dt="2024-04-15T18:18:43.524" v="414" actId="20577"/>
      <pc:docMkLst>
        <pc:docMk/>
      </pc:docMkLst>
      <pc:sldChg chg="del mod modShow">
        <pc:chgData name="Brayden Poorvin" userId="S::bjp20@fsu.edu::b3c8a42c-1f72-49e1-a6f4-173a78f80fb1" providerId="AD" clId="Web-{5E81EF81-5CEB-3FC3-A538-3ADE196D41EB}" dt="2024-04-15T17:58:29.591" v="395"/>
        <pc:sldMkLst>
          <pc:docMk/>
          <pc:sldMk cId="3555459646" sldId="262"/>
        </pc:sldMkLst>
      </pc:sldChg>
      <pc:sldChg chg="addSp delSp modSp">
        <pc:chgData name="Brayden Poorvin" userId="S::bjp20@fsu.edu::b3c8a42c-1f72-49e1-a6f4-173a78f80fb1" providerId="AD" clId="Web-{5E81EF81-5CEB-3FC3-A538-3ADE196D41EB}" dt="2024-04-15T16:08:28.653" v="391"/>
        <pc:sldMkLst>
          <pc:docMk/>
          <pc:sldMk cId="282595410" sldId="270"/>
        </pc:sldMkLst>
        <pc:spChg chg="mod">
          <ac:chgData name="Brayden Poorvin" userId="S::bjp20@fsu.edu::b3c8a42c-1f72-49e1-a6f4-173a78f80fb1" providerId="AD" clId="Web-{5E81EF81-5CEB-3FC3-A538-3ADE196D41EB}" dt="2024-04-15T15:38:39.779" v="4" actId="20577"/>
          <ac:spMkLst>
            <pc:docMk/>
            <pc:sldMk cId="282595410" sldId="270"/>
            <ac:spMk id="5" creationId="{6CDFD13C-8D76-9F1A-2304-7A06052E57CE}"/>
          </ac:spMkLst>
        </pc:spChg>
        <pc:picChg chg="add">
          <ac:chgData name="Brayden Poorvin" userId="S::bjp20@fsu.edu::b3c8a42c-1f72-49e1-a6f4-173a78f80fb1" providerId="AD" clId="Web-{5E81EF81-5CEB-3FC3-A538-3ADE196D41EB}" dt="2024-04-15T16:08:20.090" v="390"/>
          <ac:picMkLst>
            <pc:docMk/>
            <pc:sldMk cId="282595410" sldId="270"/>
            <ac:picMk id="4" creationId="{FE205C28-CE5A-D962-D0A1-ECEFA70D10F8}"/>
          </ac:picMkLst>
        </pc:picChg>
        <pc:picChg chg="del">
          <ac:chgData name="Brayden Poorvin" userId="S::bjp20@fsu.edu::b3c8a42c-1f72-49e1-a6f4-173a78f80fb1" providerId="AD" clId="Web-{5E81EF81-5CEB-3FC3-A538-3ADE196D41EB}" dt="2024-04-15T16:08:28.653" v="391"/>
          <ac:picMkLst>
            <pc:docMk/>
            <pc:sldMk cId="282595410" sldId="270"/>
            <ac:picMk id="7" creationId="{6ABA83AB-EE80-9473-0366-802A66ED6B35}"/>
          </ac:picMkLst>
        </pc:picChg>
      </pc:sldChg>
      <pc:sldChg chg="addSp modSp new modNotes">
        <pc:chgData name="Brayden Poorvin" userId="S::bjp20@fsu.edu::b3c8a42c-1f72-49e1-a6f4-173a78f80fb1" providerId="AD" clId="Web-{5E81EF81-5CEB-3FC3-A538-3ADE196D41EB}" dt="2024-04-15T17:28:22.209" v="394" actId="20577"/>
        <pc:sldMkLst>
          <pc:docMk/>
          <pc:sldMk cId="3011252364" sldId="274"/>
        </pc:sldMkLst>
        <pc:spChg chg="mod">
          <ac:chgData name="Brayden Poorvin" userId="S::bjp20@fsu.edu::b3c8a42c-1f72-49e1-a6f4-173a78f80fb1" providerId="AD" clId="Web-{5E81EF81-5CEB-3FC3-A538-3ADE196D41EB}" dt="2024-04-15T15:45:26.449" v="124" actId="1076"/>
          <ac:spMkLst>
            <pc:docMk/>
            <pc:sldMk cId="3011252364" sldId="274"/>
            <ac:spMk id="2" creationId="{2CF4E67C-9133-57E0-2BCC-5C2B5B7C3045}"/>
          </ac:spMkLst>
        </pc:spChg>
        <pc:spChg chg="mod">
          <ac:chgData name="Brayden Poorvin" userId="S::bjp20@fsu.edu::b3c8a42c-1f72-49e1-a6f4-173a78f80fb1" providerId="AD" clId="Web-{5E81EF81-5CEB-3FC3-A538-3ADE196D41EB}" dt="2024-04-15T17:28:22.209" v="394" actId="20577"/>
          <ac:spMkLst>
            <pc:docMk/>
            <pc:sldMk cId="3011252364" sldId="274"/>
            <ac:spMk id="3" creationId="{C08C6158-3F69-57ED-461F-82455F34DD65}"/>
          </ac:spMkLst>
        </pc:spChg>
        <pc:spChg chg="add mod">
          <ac:chgData name="Brayden Poorvin" userId="S::bjp20@fsu.edu::b3c8a42c-1f72-49e1-a6f4-173a78f80fb1" providerId="AD" clId="Web-{5E81EF81-5CEB-3FC3-A538-3ADE196D41EB}" dt="2024-04-15T15:58:44.805" v="196" actId="20577"/>
          <ac:spMkLst>
            <pc:docMk/>
            <pc:sldMk cId="3011252364" sldId="274"/>
            <ac:spMk id="8" creationId="{7C53A6AD-6610-C1EB-0366-034461E43016}"/>
          </ac:spMkLst>
        </pc:spChg>
        <pc:spChg chg="add mod">
          <ac:chgData name="Brayden Poorvin" userId="S::bjp20@fsu.edu::b3c8a42c-1f72-49e1-a6f4-173a78f80fb1" providerId="AD" clId="Web-{5E81EF81-5CEB-3FC3-A538-3ADE196D41EB}" dt="2024-04-15T16:03:48.237" v="264" actId="20577"/>
          <ac:spMkLst>
            <pc:docMk/>
            <pc:sldMk cId="3011252364" sldId="274"/>
            <ac:spMk id="9" creationId="{E15FD5A6-02D5-D7EF-8D80-242559A77A5E}"/>
          </ac:spMkLst>
        </pc:spChg>
        <pc:spChg chg="add mod">
          <ac:chgData name="Brayden Poorvin" userId="S::bjp20@fsu.edu::b3c8a42c-1f72-49e1-a6f4-173a78f80fb1" providerId="AD" clId="Web-{5E81EF81-5CEB-3FC3-A538-3ADE196D41EB}" dt="2024-04-15T15:59:19.337" v="208" actId="1076"/>
          <ac:spMkLst>
            <pc:docMk/>
            <pc:sldMk cId="3011252364" sldId="274"/>
            <ac:spMk id="10" creationId="{E317B1CD-56EB-18AE-4BC1-61F9456F9CCE}"/>
          </ac:spMkLst>
        </pc:spChg>
        <pc:spChg chg="add mod">
          <ac:chgData name="Brayden Poorvin" userId="S::bjp20@fsu.edu::b3c8a42c-1f72-49e1-a6f4-173a78f80fb1" providerId="AD" clId="Web-{5E81EF81-5CEB-3FC3-A538-3ADE196D41EB}" dt="2024-04-15T16:03:58.363" v="268" actId="1076"/>
          <ac:spMkLst>
            <pc:docMk/>
            <pc:sldMk cId="3011252364" sldId="274"/>
            <ac:spMk id="11" creationId="{316A5D7F-29BC-D97C-5BC4-0A9CCF9F8398}"/>
          </ac:spMkLst>
        </pc:spChg>
        <pc:spChg chg="add mod ord">
          <ac:chgData name="Brayden Poorvin" userId="S::bjp20@fsu.edu::b3c8a42c-1f72-49e1-a6f4-173a78f80fb1" providerId="AD" clId="Web-{5E81EF81-5CEB-3FC3-A538-3ADE196D41EB}" dt="2024-04-15T16:00:34.121" v="219" actId="14100"/>
          <ac:spMkLst>
            <pc:docMk/>
            <pc:sldMk cId="3011252364" sldId="274"/>
            <ac:spMk id="12" creationId="{BE82DA86-5DEC-8E8B-C8A0-CE1A1290552C}"/>
          </ac:spMkLst>
        </pc:spChg>
        <pc:spChg chg="add mod ord">
          <ac:chgData name="Brayden Poorvin" userId="S::bjp20@fsu.edu::b3c8a42c-1f72-49e1-a6f4-173a78f80fb1" providerId="AD" clId="Web-{5E81EF81-5CEB-3FC3-A538-3ADE196D41EB}" dt="2024-04-15T16:01:36.873" v="256" actId="14100"/>
          <ac:spMkLst>
            <pc:docMk/>
            <pc:sldMk cId="3011252364" sldId="274"/>
            <ac:spMk id="13" creationId="{76AA7068-566F-F7B0-BE70-7054F0558428}"/>
          </ac:spMkLst>
        </pc:spChg>
        <pc:spChg chg="add mod ord">
          <ac:chgData name="Brayden Poorvin" userId="S::bjp20@fsu.edu::b3c8a42c-1f72-49e1-a6f4-173a78f80fb1" providerId="AD" clId="Web-{5E81EF81-5CEB-3FC3-A538-3ADE196D41EB}" dt="2024-04-15T16:01:52.905" v="258" actId="14100"/>
          <ac:spMkLst>
            <pc:docMk/>
            <pc:sldMk cId="3011252364" sldId="274"/>
            <ac:spMk id="14" creationId="{AB7DB538-CF58-845C-D5D6-8ED46258C8F1}"/>
          </ac:spMkLst>
        </pc:spChg>
        <pc:spChg chg="add mod ord">
          <ac:chgData name="Brayden Poorvin" userId="S::bjp20@fsu.edu::b3c8a42c-1f72-49e1-a6f4-173a78f80fb1" providerId="AD" clId="Web-{5E81EF81-5CEB-3FC3-A538-3ADE196D41EB}" dt="2024-04-15T16:02:01.655" v="260" actId="1076"/>
          <ac:spMkLst>
            <pc:docMk/>
            <pc:sldMk cId="3011252364" sldId="274"/>
            <ac:spMk id="15" creationId="{4E700751-B3F1-939C-3D32-F0CB4BC98C10}"/>
          </ac:spMkLst>
        </pc:spChg>
        <pc:picChg chg="add mod">
          <ac:chgData name="Brayden Poorvin" userId="S::bjp20@fsu.edu::b3c8a42c-1f72-49e1-a6f4-173a78f80fb1" providerId="AD" clId="Web-{5E81EF81-5CEB-3FC3-A538-3ADE196D41EB}" dt="2024-04-15T15:58:14.554" v="181" actId="1076"/>
          <ac:picMkLst>
            <pc:docMk/>
            <pc:sldMk cId="3011252364" sldId="274"/>
            <ac:picMk id="4" creationId="{2FEBA164-6DF9-6106-AFE8-2476BB95850F}"/>
          </ac:picMkLst>
        </pc:picChg>
        <pc:picChg chg="add mod">
          <ac:chgData name="Brayden Poorvin" userId="S::bjp20@fsu.edu::b3c8a42c-1f72-49e1-a6f4-173a78f80fb1" providerId="AD" clId="Web-{5E81EF81-5CEB-3FC3-A538-3ADE196D41EB}" dt="2024-04-15T15:58:14.554" v="182" actId="1076"/>
          <ac:picMkLst>
            <pc:docMk/>
            <pc:sldMk cId="3011252364" sldId="274"/>
            <ac:picMk id="5" creationId="{2CA8954D-366A-7C09-E0BA-AA88AA1BA30C}"/>
          </ac:picMkLst>
        </pc:picChg>
        <pc:picChg chg="add mod">
          <ac:chgData name="Brayden Poorvin" userId="S::bjp20@fsu.edu::b3c8a42c-1f72-49e1-a6f4-173a78f80fb1" providerId="AD" clId="Web-{5E81EF81-5CEB-3FC3-A538-3ADE196D41EB}" dt="2024-04-15T15:58:14.569" v="183" actId="1076"/>
          <ac:picMkLst>
            <pc:docMk/>
            <pc:sldMk cId="3011252364" sldId="274"/>
            <ac:picMk id="6" creationId="{E0A1E686-9C6E-19E2-AA69-2E71F86BFB91}"/>
          </ac:picMkLst>
        </pc:picChg>
        <pc:picChg chg="add mod">
          <ac:chgData name="Brayden Poorvin" userId="S::bjp20@fsu.edu::b3c8a42c-1f72-49e1-a6f4-173a78f80fb1" providerId="AD" clId="Web-{5E81EF81-5CEB-3FC3-A538-3ADE196D41EB}" dt="2024-04-15T16:02:11.796" v="261" actId="1076"/>
          <ac:picMkLst>
            <pc:docMk/>
            <pc:sldMk cId="3011252364" sldId="274"/>
            <ac:picMk id="7" creationId="{2DB48452-8AC7-6DBC-3521-8500B20DC856}"/>
          </ac:picMkLst>
        </pc:picChg>
      </pc:sldChg>
      <pc:sldChg chg="addSp modSp new">
        <pc:chgData name="Brayden Poorvin" userId="S::bjp20@fsu.edu::b3c8a42c-1f72-49e1-a6f4-173a78f80fb1" providerId="AD" clId="Web-{5E81EF81-5CEB-3FC3-A538-3ADE196D41EB}" dt="2024-04-15T16:08:12.965" v="389"/>
        <pc:sldMkLst>
          <pc:docMk/>
          <pc:sldMk cId="1476769805" sldId="275"/>
        </pc:sldMkLst>
        <pc:spChg chg="mod">
          <ac:chgData name="Brayden Poorvin" userId="S::bjp20@fsu.edu::b3c8a42c-1f72-49e1-a6f4-173a78f80fb1" providerId="AD" clId="Web-{5E81EF81-5CEB-3FC3-A538-3ADE196D41EB}" dt="2024-04-15T16:05:43.069" v="284" actId="20577"/>
          <ac:spMkLst>
            <pc:docMk/>
            <pc:sldMk cId="1476769805" sldId="275"/>
            <ac:spMk id="2" creationId="{C85F83E6-0044-667D-858C-4B18E8EB1A60}"/>
          </ac:spMkLst>
        </pc:spChg>
        <pc:spChg chg="mod">
          <ac:chgData name="Brayden Poorvin" userId="S::bjp20@fsu.edu::b3c8a42c-1f72-49e1-a6f4-173a78f80fb1" providerId="AD" clId="Web-{5E81EF81-5CEB-3FC3-A538-3ADE196D41EB}" dt="2024-04-15T16:07:58.824" v="388" actId="20577"/>
          <ac:spMkLst>
            <pc:docMk/>
            <pc:sldMk cId="1476769805" sldId="275"/>
            <ac:spMk id="3" creationId="{906C0286-0C48-9F1B-C420-86BA510667C1}"/>
          </ac:spMkLst>
        </pc:spChg>
        <pc:picChg chg="add">
          <ac:chgData name="Brayden Poorvin" userId="S::bjp20@fsu.edu::b3c8a42c-1f72-49e1-a6f4-173a78f80fb1" providerId="AD" clId="Web-{5E81EF81-5CEB-3FC3-A538-3ADE196D41EB}" dt="2024-04-15T16:08:12.965" v="389"/>
          <ac:picMkLst>
            <pc:docMk/>
            <pc:sldMk cId="1476769805" sldId="275"/>
            <ac:picMk id="5" creationId="{9371F98F-2809-429B-433A-2F5212E769E0}"/>
          </ac:picMkLst>
        </pc:picChg>
      </pc:sldChg>
      <pc:sldChg chg="modSp new">
        <pc:chgData name="Brayden Poorvin" userId="S::bjp20@fsu.edu::b3c8a42c-1f72-49e1-a6f4-173a78f80fb1" providerId="AD" clId="Web-{5E81EF81-5CEB-3FC3-A538-3ADE196D41EB}" dt="2024-04-15T18:18:43.524" v="414" actId="20577"/>
        <pc:sldMkLst>
          <pc:docMk/>
          <pc:sldMk cId="2167159186" sldId="276"/>
        </pc:sldMkLst>
        <pc:spChg chg="mod">
          <ac:chgData name="Brayden Poorvin" userId="S::bjp20@fsu.edu::b3c8a42c-1f72-49e1-a6f4-173a78f80fb1" providerId="AD" clId="Web-{5E81EF81-5CEB-3FC3-A538-3ADE196D41EB}" dt="2024-04-15T18:18:38.070" v="406" actId="20577"/>
          <ac:spMkLst>
            <pc:docMk/>
            <pc:sldMk cId="2167159186" sldId="276"/>
            <ac:spMk id="2" creationId="{90BAFAC6-80B3-0A16-02EB-4414625E7A9B}"/>
          </ac:spMkLst>
        </pc:spChg>
        <pc:spChg chg="mod">
          <ac:chgData name="Brayden Poorvin" userId="S::bjp20@fsu.edu::b3c8a42c-1f72-49e1-a6f4-173a78f80fb1" providerId="AD" clId="Web-{5E81EF81-5CEB-3FC3-A538-3ADE196D41EB}" dt="2024-04-15T18:18:43.524" v="414" actId="20577"/>
          <ac:spMkLst>
            <pc:docMk/>
            <pc:sldMk cId="2167159186" sldId="276"/>
            <ac:spMk id="3" creationId="{143E9737-3A42-EDF8-CDA4-4D0325D34463}"/>
          </ac:spMkLst>
        </pc:spChg>
      </pc:sldChg>
    </pc:docChg>
  </pc:docChgLst>
  <pc:docChgLst>
    <pc:chgData name="Brayden Poorvin" userId="S::bjp20@fsu.edu::b3c8a42c-1f72-49e1-a6f4-173a78f80fb1" providerId="AD" clId="Web-{16908F4B-22E0-3962-873C-EA2C8771A697}"/>
    <pc:docChg chg="addSld delSld modSld sldOrd">
      <pc:chgData name="Brayden Poorvin" userId="S::bjp20@fsu.edu::b3c8a42c-1f72-49e1-a6f4-173a78f80fb1" providerId="AD" clId="Web-{16908F4B-22E0-3962-873C-EA2C8771A697}" dt="2024-04-10T19:40:40.295" v="177"/>
      <pc:docMkLst>
        <pc:docMk/>
      </pc:docMkLst>
      <pc:sldChg chg="modNotes">
        <pc:chgData name="Brayden Poorvin" userId="S::bjp20@fsu.edu::b3c8a42c-1f72-49e1-a6f4-173a78f80fb1" providerId="AD" clId="Web-{16908F4B-22E0-3962-873C-EA2C8771A697}" dt="2024-04-10T19:38:20.852" v="161"/>
        <pc:sldMkLst>
          <pc:docMk/>
          <pc:sldMk cId="109857222" sldId="256"/>
        </pc:sldMkLst>
      </pc:sldChg>
      <pc:sldChg chg="ord">
        <pc:chgData name="Brayden Poorvin" userId="S::bjp20@fsu.edu::b3c8a42c-1f72-49e1-a6f4-173a78f80fb1" providerId="AD" clId="Web-{16908F4B-22E0-3962-873C-EA2C8771A697}" dt="2024-04-10T19:08:02.623" v="69"/>
        <pc:sldMkLst>
          <pc:docMk/>
          <pc:sldMk cId="1472085456" sldId="257"/>
        </pc:sldMkLst>
      </pc:sldChg>
      <pc:sldChg chg="ord">
        <pc:chgData name="Brayden Poorvin" userId="S::bjp20@fsu.edu::b3c8a42c-1f72-49e1-a6f4-173a78f80fb1" providerId="AD" clId="Web-{16908F4B-22E0-3962-873C-EA2C8771A697}" dt="2024-04-10T19:04:17.660" v="51"/>
        <pc:sldMkLst>
          <pc:docMk/>
          <pc:sldMk cId="3941783731" sldId="259"/>
        </pc:sldMkLst>
      </pc:sldChg>
      <pc:sldChg chg="ord">
        <pc:chgData name="Brayden Poorvin" userId="S::bjp20@fsu.edu::b3c8a42c-1f72-49e1-a6f4-173a78f80fb1" providerId="AD" clId="Web-{16908F4B-22E0-3962-873C-EA2C8771A697}" dt="2024-04-10T19:04:28.630" v="52"/>
        <pc:sldMkLst>
          <pc:docMk/>
          <pc:sldMk cId="1019171691" sldId="260"/>
        </pc:sldMkLst>
      </pc:sldChg>
      <pc:sldChg chg="ord">
        <pc:chgData name="Brayden Poorvin" userId="S::bjp20@fsu.edu::b3c8a42c-1f72-49e1-a6f4-173a78f80fb1" providerId="AD" clId="Web-{16908F4B-22E0-3962-873C-EA2C8771A697}" dt="2024-04-10T19:04:37.646" v="53"/>
        <pc:sldMkLst>
          <pc:docMk/>
          <pc:sldMk cId="2115408025" sldId="261"/>
        </pc:sldMkLst>
      </pc:sldChg>
      <pc:sldChg chg="ord modNotes">
        <pc:chgData name="Brayden Poorvin" userId="S::bjp20@fsu.edu::b3c8a42c-1f72-49e1-a6f4-173a78f80fb1" providerId="AD" clId="Web-{16908F4B-22E0-3962-873C-EA2C8771A697}" dt="2024-04-10T19:39:49.231" v="175"/>
        <pc:sldMkLst>
          <pc:docMk/>
          <pc:sldMk cId="3555459646" sldId="262"/>
        </pc:sldMkLst>
      </pc:sldChg>
      <pc:sldChg chg="ord">
        <pc:chgData name="Brayden Poorvin" userId="S::bjp20@fsu.edu::b3c8a42c-1f72-49e1-a6f4-173a78f80fb1" providerId="AD" clId="Web-{16908F4B-22E0-3962-873C-EA2C8771A697}" dt="2024-04-10T19:08:10.342" v="70"/>
        <pc:sldMkLst>
          <pc:docMk/>
          <pc:sldMk cId="3642415579" sldId="266"/>
        </pc:sldMkLst>
      </pc:sldChg>
      <pc:sldChg chg="addSp delSp modSp new modNotes">
        <pc:chgData name="Brayden Poorvin" userId="S::bjp20@fsu.edu::b3c8a42c-1f72-49e1-a6f4-173a78f80fb1" providerId="AD" clId="Web-{16908F4B-22E0-3962-873C-EA2C8771A697}" dt="2024-04-10T19:38:26.493" v="167"/>
        <pc:sldMkLst>
          <pc:docMk/>
          <pc:sldMk cId="282595410" sldId="270"/>
        </pc:sldMkLst>
        <pc:spChg chg="mod">
          <ac:chgData name="Brayden Poorvin" userId="S::bjp20@fsu.edu::b3c8a42c-1f72-49e1-a6f4-173a78f80fb1" providerId="AD" clId="Web-{16908F4B-22E0-3962-873C-EA2C8771A697}" dt="2024-04-10T19:28:35.766" v="99" actId="20577"/>
          <ac:spMkLst>
            <pc:docMk/>
            <pc:sldMk cId="282595410" sldId="270"/>
            <ac:spMk id="2" creationId="{C0AACF44-D620-C421-FB84-C0990E1BBFFD}"/>
          </ac:spMkLst>
        </pc:spChg>
        <pc:spChg chg="del mod">
          <ac:chgData name="Brayden Poorvin" userId="S::bjp20@fsu.edu::b3c8a42c-1f72-49e1-a6f4-173a78f80fb1" providerId="AD" clId="Web-{16908F4B-22E0-3962-873C-EA2C8771A697}" dt="2024-04-10T19:28:39.704" v="100"/>
          <ac:spMkLst>
            <pc:docMk/>
            <pc:sldMk cId="282595410" sldId="270"/>
            <ac:spMk id="3" creationId="{183347DB-2D3D-B90B-98A4-6717E04D73C5}"/>
          </ac:spMkLst>
        </pc:spChg>
        <pc:spChg chg="add mod">
          <ac:chgData name="Brayden Poorvin" userId="S::bjp20@fsu.edu::b3c8a42c-1f72-49e1-a6f4-173a78f80fb1" providerId="AD" clId="Web-{16908F4B-22E0-3962-873C-EA2C8771A697}" dt="2024-04-10T19:30:50.396" v="120" actId="20577"/>
          <ac:spMkLst>
            <pc:docMk/>
            <pc:sldMk cId="282595410" sldId="270"/>
            <ac:spMk id="5" creationId="{6CDFD13C-8D76-9F1A-2304-7A06052E57CE}"/>
          </ac:spMkLst>
        </pc:spChg>
        <pc:picChg chg="add mod">
          <ac:chgData name="Brayden Poorvin" userId="S::bjp20@fsu.edu::b3c8a42c-1f72-49e1-a6f4-173a78f80fb1" providerId="AD" clId="Web-{16908F4B-22E0-3962-873C-EA2C8771A697}" dt="2024-04-10T19:30:28.239" v="116" actId="1076"/>
          <ac:picMkLst>
            <pc:docMk/>
            <pc:sldMk cId="282595410" sldId="270"/>
            <ac:picMk id="7" creationId="{6ABA83AB-EE80-9473-0366-802A66ED6B35}"/>
          </ac:picMkLst>
        </pc:picChg>
      </pc:sldChg>
      <pc:sldChg chg="modSp new ord">
        <pc:chgData name="Brayden Poorvin" userId="S::bjp20@fsu.edu::b3c8a42c-1f72-49e1-a6f4-173a78f80fb1" providerId="AD" clId="Web-{16908F4B-22E0-3962-873C-EA2C8771A697}" dt="2024-04-10T19:05:57.524" v="64" actId="20577"/>
        <pc:sldMkLst>
          <pc:docMk/>
          <pc:sldMk cId="3642276000" sldId="271"/>
        </pc:sldMkLst>
        <pc:spChg chg="mod">
          <ac:chgData name="Brayden Poorvin" userId="S::bjp20@fsu.edu::b3c8a42c-1f72-49e1-a6f4-173a78f80fb1" providerId="AD" clId="Web-{16908F4B-22E0-3962-873C-EA2C8771A697}" dt="2024-04-10T19:05:57.524" v="64" actId="20577"/>
          <ac:spMkLst>
            <pc:docMk/>
            <pc:sldMk cId="3642276000" sldId="271"/>
            <ac:spMk id="2" creationId="{C90A0441-6DB8-14B1-0B0B-9D15195E8A82}"/>
          </ac:spMkLst>
        </pc:spChg>
      </pc:sldChg>
      <pc:sldChg chg="modSp new">
        <pc:chgData name="Brayden Poorvin" userId="S::bjp20@fsu.edu::b3c8a42c-1f72-49e1-a6f4-173a78f80fb1" providerId="AD" clId="Web-{16908F4B-22E0-3962-873C-EA2C8771A697}" dt="2024-04-10T19:12:02.507" v="89" actId="20577"/>
        <pc:sldMkLst>
          <pc:docMk/>
          <pc:sldMk cId="1446437963" sldId="272"/>
        </pc:sldMkLst>
        <pc:spChg chg="mod">
          <ac:chgData name="Brayden Poorvin" userId="S::bjp20@fsu.edu::b3c8a42c-1f72-49e1-a6f4-173a78f80fb1" providerId="AD" clId="Web-{16908F4B-22E0-3962-873C-EA2C8771A697}" dt="2024-04-10T19:12:02.507" v="89" actId="20577"/>
          <ac:spMkLst>
            <pc:docMk/>
            <pc:sldMk cId="1446437963" sldId="272"/>
            <ac:spMk id="2" creationId="{00662D11-E43B-74DD-733D-423B188E6977}"/>
          </ac:spMkLst>
        </pc:spChg>
        <pc:spChg chg="mod">
          <ac:chgData name="Brayden Poorvin" userId="S::bjp20@fsu.edu::b3c8a42c-1f72-49e1-a6f4-173a78f80fb1" providerId="AD" clId="Web-{16908F4B-22E0-3962-873C-EA2C8771A697}" dt="2024-04-10T19:11:54.882" v="74" actId="20577"/>
          <ac:spMkLst>
            <pc:docMk/>
            <pc:sldMk cId="1446437963" sldId="272"/>
            <ac:spMk id="3" creationId="{49D99D07-BD04-3C29-1C53-D817D56413D3}"/>
          </ac:spMkLst>
        </pc:spChg>
      </pc:sldChg>
      <pc:sldChg chg="addSp delSp modSp add replId">
        <pc:chgData name="Brayden Poorvin" userId="S::bjp20@fsu.edu::b3c8a42c-1f72-49e1-a6f4-173a78f80fb1" providerId="AD" clId="Web-{16908F4B-22E0-3962-873C-EA2C8771A697}" dt="2024-04-10T19:40:40.295" v="177"/>
        <pc:sldMkLst>
          <pc:docMk/>
          <pc:sldMk cId="1805086479" sldId="272"/>
        </pc:sldMkLst>
        <pc:spChg chg="mod">
          <ac:chgData name="Brayden Poorvin" userId="S::bjp20@fsu.edu::b3c8a42c-1f72-49e1-a6f4-173a78f80fb1" providerId="AD" clId="Web-{16908F4B-22E0-3962-873C-EA2C8771A697}" dt="2024-04-10T19:36:11.566" v="152" actId="20577"/>
          <ac:spMkLst>
            <pc:docMk/>
            <pc:sldMk cId="1805086479" sldId="272"/>
            <ac:spMk id="2" creationId="{F67D6010-2CA6-DE19-C5F3-14A96D084D4C}"/>
          </ac:spMkLst>
        </pc:spChg>
        <pc:graphicFrameChg chg="add mod modGraphic">
          <ac:chgData name="Brayden Poorvin" userId="S::bjp20@fsu.edu::b3c8a42c-1f72-49e1-a6f4-173a78f80fb1" providerId="AD" clId="Web-{16908F4B-22E0-3962-873C-EA2C8771A697}" dt="2024-04-10T19:40:40.295" v="177"/>
          <ac:graphicFrameMkLst>
            <pc:docMk/>
            <pc:sldMk cId="1805086479" sldId="272"/>
            <ac:graphicFrameMk id="4" creationId="{B9125026-69EA-B2E8-4181-DDFE5592FA20}"/>
          </ac:graphicFrameMkLst>
        </pc:graphicFrameChg>
        <pc:picChg chg="del">
          <ac:chgData name="Brayden Poorvin" userId="S::bjp20@fsu.edu::b3c8a42c-1f72-49e1-a6f4-173a78f80fb1" providerId="AD" clId="Web-{16908F4B-22E0-3962-873C-EA2C8771A697}" dt="2024-04-10T19:34:12.764" v="124"/>
          <ac:picMkLst>
            <pc:docMk/>
            <pc:sldMk cId="1805086479" sldId="272"/>
            <ac:picMk id="5" creationId="{56154CFA-BCD4-11DC-6E14-C43F8E393AC5}"/>
          </ac:picMkLst>
        </pc:picChg>
      </pc:sldChg>
      <pc:sldChg chg="new del">
        <pc:chgData name="Brayden Poorvin" userId="S::bjp20@fsu.edu::b3c8a42c-1f72-49e1-a6f4-173a78f80fb1" providerId="AD" clId="Web-{16908F4B-22E0-3962-873C-EA2C8771A697}" dt="2024-04-10T19:34:08.764" v="122"/>
        <pc:sldMkLst>
          <pc:docMk/>
          <pc:sldMk cId="2221059567" sldId="272"/>
        </pc:sldMkLst>
      </pc:sldChg>
    </pc:docChg>
  </pc:docChgLst>
  <pc:docChgLst>
    <pc:chgData name="Michael Whelan" userId="S::mpw21b@fsu.edu::ae6d54ef-ec41-4ef8-96d2-06d781686f30" providerId="AD" clId="Web-{FA7F0E6D-4E72-D462-34FF-1F308C08957D}"/>
    <pc:docChg chg="addSld delSld">
      <pc:chgData name="Michael Whelan" userId="S::mpw21b@fsu.edu::ae6d54ef-ec41-4ef8-96d2-06d781686f30" providerId="AD" clId="Web-{FA7F0E6D-4E72-D462-34FF-1F308C08957D}" dt="2024-04-15T14:50:51.978" v="1"/>
      <pc:docMkLst>
        <pc:docMk/>
      </pc:docMkLst>
      <pc:sldChg chg="new del">
        <pc:chgData name="Michael Whelan" userId="S::mpw21b@fsu.edu::ae6d54ef-ec41-4ef8-96d2-06d781686f30" providerId="AD" clId="Web-{FA7F0E6D-4E72-D462-34FF-1F308C08957D}" dt="2024-04-15T14:50:51.978" v="1"/>
        <pc:sldMkLst>
          <pc:docMk/>
          <pc:sldMk cId="1799122910" sldId="274"/>
        </pc:sldMkLst>
      </pc:sldChg>
    </pc:docChg>
  </pc:docChgLst>
  <pc:docChgLst>
    <pc:chgData name="Jason Schleifer" userId="S::jrs20o@fsu.edu::a40bed2c-01da-4989-a0d0-b177efdb1889" providerId="AD" clId="Web-{3CA1F294-A605-1A8C-2305-E8EA8BD3528C}"/>
    <pc:docChg chg="addSld delSld modSld sldOrd">
      <pc:chgData name="Jason Schleifer" userId="S::jrs20o@fsu.edu::a40bed2c-01da-4989-a0d0-b177efdb1889" providerId="AD" clId="Web-{3CA1F294-A605-1A8C-2305-E8EA8BD3528C}" dt="2024-04-10T19:48:22.420" v="79" actId="1076"/>
      <pc:docMkLst>
        <pc:docMk/>
      </pc:docMkLst>
      <pc:sldChg chg="addSp delSp modSp ord">
        <pc:chgData name="Jason Schleifer" userId="S::jrs20o@fsu.edu::a40bed2c-01da-4989-a0d0-b177efdb1889" providerId="AD" clId="Web-{3CA1F294-A605-1A8C-2305-E8EA8BD3528C}" dt="2024-04-10T19:48:22.420" v="79" actId="1076"/>
        <pc:sldMkLst>
          <pc:docMk/>
          <pc:sldMk cId="1967431429" sldId="264"/>
        </pc:sldMkLst>
        <pc:spChg chg="mod">
          <ac:chgData name="Jason Schleifer" userId="S::jrs20o@fsu.edu::a40bed2c-01da-4989-a0d0-b177efdb1889" providerId="AD" clId="Web-{3CA1F294-A605-1A8C-2305-E8EA8BD3528C}" dt="2024-04-10T19:47:37.871" v="64" actId="20577"/>
          <ac:spMkLst>
            <pc:docMk/>
            <pc:sldMk cId="1967431429" sldId="264"/>
            <ac:spMk id="2" creationId="{CA6A4634-A003-4A9C-026D-2AA2A3A94AE0}"/>
          </ac:spMkLst>
        </pc:spChg>
        <pc:spChg chg="del mod">
          <ac:chgData name="Jason Schleifer" userId="S::jrs20o@fsu.edu::a40bed2c-01da-4989-a0d0-b177efdb1889" providerId="AD" clId="Web-{3CA1F294-A605-1A8C-2305-E8EA8BD3528C}" dt="2024-04-10T19:47:59.825" v="73"/>
          <ac:spMkLst>
            <pc:docMk/>
            <pc:sldMk cId="1967431429" sldId="264"/>
            <ac:spMk id="3" creationId="{6A8E4F48-2DBB-19F6-D0D3-C6D99D77084F}"/>
          </ac:spMkLst>
        </pc:spChg>
        <pc:spChg chg="add mod">
          <ac:chgData name="Jason Schleifer" userId="S::jrs20o@fsu.edu::a40bed2c-01da-4989-a0d0-b177efdb1889" providerId="AD" clId="Web-{3CA1F294-A605-1A8C-2305-E8EA8BD3528C}" dt="2024-04-10T19:48:22.420" v="79" actId="1076"/>
          <ac:spMkLst>
            <pc:docMk/>
            <pc:sldMk cId="1967431429" sldId="264"/>
            <ac:spMk id="4" creationId="{F1DA7346-26EA-716F-C3EA-521CE2587464}"/>
          </ac:spMkLst>
        </pc:spChg>
      </pc:sldChg>
      <pc:sldChg chg="modSp del ord">
        <pc:chgData name="Jason Schleifer" userId="S::jrs20o@fsu.edu::a40bed2c-01da-4989-a0d0-b177efdb1889" providerId="AD" clId="Web-{3CA1F294-A605-1A8C-2305-E8EA8BD3528C}" dt="2024-04-10T19:26:03.160" v="28"/>
        <pc:sldMkLst>
          <pc:docMk/>
          <pc:sldMk cId="727804418" sldId="265"/>
        </pc:sldMkLst>
        <pc:spChg chg="mod">
          <ac:chgData name="Jason Schleifer" userId="S::jrs20o@fsu.edu::a40bed2c-01da-4989-a0d0-b177efdb1889" providerId="AD" clId="Web-{3CA1F294-A605-1A8C-2305-E8EA8BD3528C}" dt="2024-04-10T19:22:46.152" v="17" actId="20577"/>
          <ac:spMkLst>
            <pc:docMk/>
            <pc:sldMk cId="727804418" sldId="265"/>
            <ac:spMk id="3" creationId="{795CC9C9-DA2F-0DA5-F559-5941949F496A}"/>
          </ac:spMkLst>
        </pc:spChg>
      </pc:sldChg>
      <pc:sldChg chg="modSp">
        <pc:chgData name="Jason Schleifer" userId="S::jrs20o@fsu.edu::a40bed2c-01da-4989-a0d0-b177efdb1889" providerId="AD" clId="Web-{3CA1F294-A605-1A8C-2305-E8EA8BD3528C}" dt="2024-04-10T19:37:09.845" v="56" actId="1076"/>
        <pc:sldMkLst>
          <pc:docMk/>
          <pc:sldMk cId="3642415579" sldId="266"/>
        </pc:sldMkLst>
        <pc:spChg chg="mod">
          <ac:chgData name="Jason Schleifer" userId="S::jrs20o@fsu.edu::a40bed2c-01da-4989-a0d0-b177efdb1889" providerId="AD" clId="Web-{3CA1F294-A605-1A8C-2305-E8EA8BD3528C}" dt="2024-04-10T19:04:28.105" v="10" actId="1076"/>
          <ac:spMkLst>
            <pc:docMk/>
            <pc:sldMk cId="3642415579" sldId="266"/>
            <ac:spMk id="8" creationId="{88A81821-1848-8CA0-14E4-3EBF3DDA4FB1}"/>
          </ac:spMkLst>
        </pc:spChg>
        <pc:picChg chg="mod">
          <ac:chgData name="Jason Schleifer" userId="S::jrs20o@fsu.edu::a40bed2c-01da-4989-a0d0-b177efdb1889" providerId="AD" clId="Web-{3CA1F294-A605-1A8C-2305-E8EA8BD3528C}" dt="2024-04-10T19:37:09.845" v="56" actId="1076"/>
          <ac:picMkLst>
            <pc:docMk/>
            <pc:sldMk cId="3642415579" sldId="266"/>
            <ac:picMk id="4" creationId="{DE4130C0-4DD4-9390-5B1C-80E3E1FF09BC}"/>
          </ac:picMkLst>
        </pc:picChg>
      </pc:sldChg>
      <pc:sldChg chg="del">
        <pc:chgData name="Jason Schleifer" userId="S::jrs20o@fsu.edu::a40bed2c-01da-4989-a0d0-b177efdb1889" providerId="AD" clId="Web-{3CA1F294-A605-1A8C-2305-E8EA8BD3528C}" dt="2024-04-10T19:12:33.376" v="11"/>
        <pc:sldMkLst>
          <pc:docMk/>
          <pc:sldMk cId="3108346860" sldId="268"/>
        </pc:sldMkLst>
      </pc:sldChg>
      <pc:sldChg chg="modSp">
        <pc:chgData name="Jason Schleifer" userId="S::jrs20o@fsu.edu::a40bed2c-01da-4989-a0d0-b177efdb1889" providerId="AD" clId="Web-{3CA1F294-A605-1A8C-2305-E8EA8BD3528C}" dt="2024-04-10T19:40:20.072" v="60" actId="1076"/>
        <pc:sldMkLst>
          <pc:docMk/>
          <pc:sldMk cId="1805086479" sldId="272"/>
        </pc:sldMkLst>
        <pc:spChg chg="mod">
          <ac:chgData name="Jason Schleifer" userId="S::jrs20o@fsu.edu::a40bed2c-01da-4989-a0d0-b177efdb1889" providerId="AD" clId="Web-{3CA1F294-A605-1A8C-2305-E8EA8BD3528C}" dt="2024-04-10T19:40:20.072" v="60" actId="1076"/>
          <ac:spMkLst>
            <pc:docMk/>
            <pc:sldMk cId="1805086479" sldId="272"/>
            <ac:spMk id="2" creationId="{F67D6010-2CA6-DE19-C5F3-14A96D084D4C}"/>
          </ac:spMkLst>
        </pc:spChg>
        <pc:graphicFrameChg chg="mod modGraphic">
          <ac:chgData name="Jason Schleifer" userId="S::jrs20o@fsu.edu::a40bed2c-01da-4989-a0d0-b177efdb1889" providerId="AD" clId="Web-{3CA1F294-A605-1A8C-2305-E8EA8BD3528C}" dt="2024-04-10T19:40:11.946" v="59"/>
          <ac:graphicFrameMkLst>
            <pc:docMk/>
            <pc:sldMk cId="1805086479" sldId="272"/>
            <ac:graphicFrameMk id="4" creationId="{B9125026-69EA-B2E8-4181-DDFE5592FA20}"/>
          </ac:graphicFrameMkLst>
        </pc:graphicFrameChg>
      </pc:sldChg>
      <pc:sldChg chg="modSp new">
        <pc:chgData name="Jason Schleifer" userId="S::jrs20o@fsu.edu::a40bed2c-01da-4989-a0d0-b177efdb1889" providerId="AD" clId="Web-{3CA1F294-A605-1A8C-2305-E8EA8BD3528C}" dt="2024-04-10T19:48:02.451" v="74" actId="20577"/>
        <pc:sldMkLst>
          <pc:docMk/>
          <pc:sldMk cId="3805397820" sldId="273"/>
        </pc:sldMkLst>
        <pc:spChg chg="mod">
          <ac:chgData name="Jason Schleifer" userId="S::jrs20o@fsu.edu::a40bed2c-01da-4989-a0d0-b177efdb1889" providerId="AD" clId="Web-{3CA1F294-A605-1A8C-2305-E8EA8BD3528C}" dt="2024-04-10T19:47:51.434" v="71" actId="20577"/>
          <ac:spMkLst>
            <pc:docMk/>
            <pc:sldMk cId="3805397820" sldId="273"/>
            <ac:spMk id="2" creationId="{28DBF68A-EB29-C3E3-3DD2-BFEB2E93944A}"/>
          </ac:spMkLst>
        </pc:spChg>
        <pc:spChg chg="mod">
          <ac:chgData name="Jason Schleifer" userId="S::jrs20o@fsu.edu::a40bed2c-01da-4989-a0d0-b177efdb1889" providerId="AD" clId="Web-{3CA1F294-A605-1A8C-2305-E8EA8BD3528C}" dt="2024-04-10T19:48:02.451" v="74" actId="20577"/>
          <ac:spMkLst>
            <pc:docMk/>
            <pc:sldMk cId="3805397820" sldId="273"/>
            <ac:spMk id="3" creationId="{116C816A-4F98-EF23-AFAF-824CDDA7DD82}"/>
          </ac:spMkLst>
        </pc:spChg>
      </pc:sldChg>
    </pc:docChg>
  </pc:docChgLst>
  <pc:docChgLst>
    <pc:chgData name="Michael Whelan" userId="S::mpw21b@fsu.edu::ae6d54ef-ec41-4ef8-96d2-06d781686f30" providerId="AD" clId="Web-{60702734-08D4-A9E5-FA03-DDC3C6DF74DB}"/>
    <pc:docChg chg="delSld modSld">
      <pc:chgData name="Michael Whelan" userId="S::mpw21b@fsu.edu::ae6d54ef-ec41-4ef8-96d2-06d781686f30" providerId="AD" clId="Web-{60702734-08D4-A9E5-FA03-DDC3C6DF74DB}" dt="2024-04-10T19:54:47.214" v="170" actId="1076"/>
      <pc:docMkLst>
        <pc:docMk/>
      </pc:docMkLst>
      <pc:sldChg chg="modNotes">
        <pc:chgData name="Michael Whelan" userId="S::mpw21b@fsu.edu::ae6d54ef-ec41-4ef8-96d2-06d781686f30" providerId="AD" clId="Web-{60702734-08D4-A9E5-FA03-DDC3C6DF74DB}" dt="2024-04-10T19:38:59.102" v="73"/>
        <pc:sldMkLst>
          <pc:docMk/>
          <pc:sldMk cId="2609138486" sldId="258"/>
        </pc:sldMkLst>
      </pc:sldChg>
      <pc:sldChg chg="modNotes">
        <pc:chgData name="Michael Whelan" userId="S::mpw21b@fsu.edu::ae6d54ef-ec41-4ef8-96d2-06d781686f30" providerId="AD" clId="Web-{60702734-08D4-A9E5-FA03-DDC3C6DF74DB}" dt="2024-04-10T19:39:08.649" v="85"/>
        <pc:sldMkLst>
          <pc:docMk/>
          <pc:sldMk cId="3941783731" sldId="259"/>
        </pc:sldMkLst>
      </pc:sldChg>
      <pc:sldChg chg="modNotes">
        <pc:chgData name="Michael Whelan" userId="S::mpw21b@fsu.edu::ae6d54ef-ec41-4ef8-96d2-06d781686f30" providerId="AD" clId="Web-{60702734-08D4-A9E5-FA03-DDC3C6DF74DB}" dt="2024-04-10T19:49:11.640" v="155"/>
        <pc:sldMkLst>
          <pc:docMk/>
          <pc:sldMk cId="1019171691" sldId="260"/>
        </pc:sldMkLst>
      </pc:sldChg>
      <pc:sldChg chg="modNotes">
        <pc:chgData name="Michael Whelan" userId="S::mpw21b@fsu.edu::ae6d54ef-ec41-4ef8-96d2-06d781686f30" providerId="AD" clId="Web-{60702734-08D4-A9E5-FA03-DDC3C6DF74DB}" dt="2024-04-10T19:49:18.374" v="162"/>
        <pc:sldMkLst>
          <pc:docMk/>
          <pc:sldMk cId="2115408025" sldId="261"/>
        </pc:sldMkLst>
      </pc:sldChg>
      <pc:sldChg chg="modSp modNotes">
        <pc:chgData name="Michael Whelan" userId="S::mpw21b@fsu.edu::ae6d54ef-ec41-4ef8-96d2-06d781686f30" providerId="AD" clId="Web-{60702734-08D4-A9E5-FA03-DDC3C6DF74DB}" dt="2024-04-10T19:39:03.915" v="78"/>
        <pc:sldMkLst>
          <pc:docMk/>
          <pc:sldMk cId="1967431429" sldId="264"/>
        </pc:sldMkLst>
        <pc:spChg chg="mod">
          <ac:chgData name="Michael Whelan" userId="S::mpw21b@fsu.edu::ae6d54ef-ec41-4ef8-96d2-06d781686f30" providerId="AD" clId="Web-{60702734-08D4-A9E5-FA03-DDC3C6DF74DB}" dt="2024-04-10T19:33:16.637" v="3" actId="20577"/>
          <ac:spMkLst>
            <pc:docMk/>
            <pc:sldMk cId="1967431429" sldId="264"/>
            <ac:spMk id="4" creationId="{F1DA7346-26EA-716F-C3EA-521CE2587464}"/>
          </ac:spMkLst>
        </pc:spChg>
      </pc:sldChg>
      <pc:sldChg chg="modNotes">
        <pc:chgData name="Michael Whelan" userId="S::mpw21b@fsu.edu::ae6d54ef-ec41-4ef8-96d2-06d781686f30" providerId="AD" clId="Web-{60702734-08D4-A9E5-FA03-DDC3C6DF74DB}" dt="2024-04-10T19:50:25.377" v="167"/>
        <pc:sldMkLst>
          <pc:docMk/>
          <pc:sldMk cId="1322731589" sldId="267"/>
        </pc:sldMkLst>
      </pc:sldChg>
      <pc:sldChg chg="modNotes">
        <pc:chgData name="Michael Whelan" userId="S::mpw21b@fsu.edu::ae6d54ef-ec41-4ef8-96d2-06d781686f30" providerId="AD" clId="Web-{60702734-08D4-A9E5-FA03-DDC3C6DF74DB}" dt="2024-04-10T19:39:41.291" v="95"/>
        <pc:sldMkLst>
          <pc:docMk/>
          <pc:sldMk cId="1503174053" sldId="269"/>
        </pc:sldMkLst>
      </pc:sldChg>
      <pc:sldChg chg="modSp">
        <pc:chgData name="Michael Whelan" userId="S::mpw21b@fsu.edu::ae6d54ef-ec41-4ef8-96d2-06d781686f30" providerId="AD" clId="Web-{60702734-08D4-A9E5-FA03-DDC3C6DF74DB}" dt="2024-04-10T19:54:47.214" v="170" actId="1076"/>
        <pc:sldMkLst>
          <pc:docMk/>
          <pc:sldMk cId="3642276000" sldId="271"/>
        </pc:sldMkLst>
        <pc:spChg chg="mod">
          <ac:chgData name="Michael Whelan" userId="S::mpw21b@fsu.edu::ae6d54ef-ec41-4ef8-96d2-06d781686f30" providerId="AD" clId="Web-{60702734-08D4-A9E5-FA03-DDC3C6DF74DB}" dt="2024-04-10T19:54:47.214" v="170" actId="1076"/>
          <ac:spMkLst>
            <pc:docMk/>
            <pc:sldMk cId="3642276000" sldId="271"/>
            <ac:spMk id="3" creationId="{96CE3A98-F89B-9E43-77A7-10E5DB941B27}"/>
          </ac:spMkLst>
        </pc:spChg>
      </pc:sldChg>
      <pc:sldChg chg="del">
        <pc:chgData name="Michael Whelan" userId="S::mpw21b@fsu.edu::ae6d54ef-ec41-4ef8-96d2-06d781686f30" providerId="AD" clId="Web-{60702734-08D4-A9E5-FA03-DDC3C6DF74DB}" dt="2024-04-10T19:16:59.602" v="0"/>
        <pc:sldMkLst>
          <pc:docMk/>
          <pc:sldMk cId="1446437963" sldId="272"/>
        </pc:sldMkLst>
      </pc:sldChg>
      <pc:sldChg chg="modNotes">
        <pc:chgData name="Michael Whelan" userId="S::mpw21b@fsu.edu::ae6d54ef-ec41-4ef8-96d2-06d781686f30" providerId="AD" clId="Web-{60702734-08D4-A9E5-FA03-DDC3C6DF74DB}" dt="2024-04-10T19:49:14.562" v="159"/>
        <pc:sldMkLst>
          <pc:docMk/>
          <pc:sldMk cId="3805397820" sldId="273"/>
        </pc:sldMkLst>
      </pc:sldChg>
    </pc:docChg>
  </pc:docChgLst>
  <pc:docChgLst>
    <pc:chgData name="John Camel" userId="S::jlc19e@fsu.edu::ae5676a8-0936-435e-8e20-0e5c6edc5f54" providerId="AD" clId="Web-{D9A3BFD8-4F3B-ECE8-18C4-70E95643EF89}"/>
    <pc:docChg chg="modSld">
      <pc:chgData name="John Camel" userId="S::jlc19e@fsu.edu::ae5676a8-0936-435e-8e20-0e5c6edc5f54" providerId="AD" clId="Web-{D9A3BFD8-4F3B-ECE8-18C4-70E95643EF89}" dt="2024-04-10T19:51:28.265" v="25" actId="20577"/>
      <pc:docMkLst>
        <pc:docMk/>
      </pc:docMkLst>
      <pc:sldChg chg="modNotes">
        <pc:chgData name="John Camel" userId="S::jlc19e@fsu.edu::ae5676a8-0936-435e-8e20-0e5c6edc5f54" providerId="AD" clId="Web-{D9A3BFD8-4F3B-ECE8-18C4-70E95643EF89}" dt="2024-04-10T19:38:49.103" v="16"/>
        <pc:sldMkLst>
          <pc:docMk/>
          <pc:sldMk cId="1472085456" sldId="257"/>
        </pc:sldMkLst>
      </pc:sldChg>
      <pc:sldChg chg="modSp">
        <pc:chgData name="John Camel" userId="S::jlc19e@fsu.edu::ae5676a8-0936-435e-8e20-0e5c6edc5f54" providerId="AD" clId="Web-{D9A3BFD8-4F3B-ECE8-18C4-70E95643EF89}" dt="2024-04-10T19:22:58.936" v="2" actId="20577"/>
        <pc:sldMkLst>
          <pc:docMk/>
          <pc:sldMk cId="3941783731" sldId="259"/>
        </pc:sldMkLst>
        <pc:spChg chg="mod">
          <ac:chgData name="John Camel" userId="S::jlc19e@fsu.edu::ae5676a8-0936-435e-8e20-0e5c6edc5f54" providerId="AD" clId="Web-{D9A3BFD8-4F3B-ECE8-18C4-70E95643EF89}" dt="2024-04-10T19:22:58.936" v="2" actId="20577"/>
          <ac:spMkLst>
            <pc:docMk/>
            <pc:sldMk cId="3941783731" sldId="259"/>
            <ac:spMk id="4" creationId="{9B1ADFDA-D2AB-25F7-28EB-3D17289C1C22}"/>
          </ac:spMkLst>
        </pc:spChg>
      </pc:sldChg>
      <pc:sldChg chg="modNotes">
        <pc:chgData name="John Camel" userId="S::jlc19e@fsu.edu::ae5676a8-0936-435e-8e20-0e5c6edc5f54" providerId="AD" clId="Web-{D9A3BFD8-4F3B-ECE8-18C4-70E95643EF89}" dt="2024-04-10T19:38:44.103" v="9"/>
        <pc:sldMkLst>
          <pc:docMk/>
          <pc:sldMk cId="3642415579" sldId="266"/>
        </pc:sldMkLst>
      </pc:sldChg>
      <pc:sldChg chg="modSp modNotes">
        <pc:chgData name="John Camel" userId="S::jlc19e@fsu.edu::ae5676a8-0936-435e-8e20-0e5c6edc5f54" providerId="AD" clId="Web-{D9A3BFD8-4F3B-ECE8-18C4-70E95643EF89}" dt="2024-04-10T19:51:28.265" v="25" actId="20577"/>
        <pc:sldMkLst>
          <pc:docMk/>
          <pc:sldMk cId="3642276000" sldId="271"/>
        </pc:sldMkLst>
        <pc:spChg chg="mod">
          <ac:chgData name="John Camel" userId="S::jlc19e@fsu.edu::ae5676a8-0936-435e-8e20-0e5c6edc5f54" providerId="AD" clId="Web-{D9A3BFD8-4F3B-ECE8-18C4-70E95643EF89}" dt="2024-04-10T19:51:28.265" v="25" actId="20577"/>
          <ac:spMkLst>
            <pc:docMk/>
            <pc:sldMk cId="3642276000" sldId="271"/>
            <ac:spMk id="3" creationId="{96CE3A98-F89B-9E43-77A7-10E5DB941B27}"/>
          </ac:spMkLst>
        </pc:spChg>
      </pc:sldChg>
    </pc:docChg>
  </pc:docChgLst>
  <pc:docChgLst>
    <pc:chgData name="Michael Whelan" userId="S::mpw21b@fsu.edu::ae6d54ef-ec41-4ef8-96d2-06d781686f30" providerId="AD" clId="Web-{E782894D-49C1-05A1-9799-FA065B9E3FAD}"/>
    <pc:docChg chg="addSld modSld">
      <pc:chgData name="Michael Whelan" userId="S::mpw21b@fsu.edu::ae6d54ef-ec41-4ef8-96d2-06d781686f30" providerId="AD" clId="Web-{E782894D-49C1-05A1-9799-FA065B9E3FAD}" dt="2024-04-08T19:52:10.112" v="65" actId="20577"/>
      <pc:docMkLst>
        <pc:docMk/>
      </pc:docMkLst>
      <pc:sldChg chg="modSp">
        <pc:chgData name="Michael Whelan" userId="S::mpw21b@fsu.edu::ae6d54ef-ec41-4ef8-96d2-06d781686f30" providerId="AD" clId="Web-{E782894D-49C1-05A1-9799-FA065B9E3FAD}" dt="2024-04-08T19:46:39.479" v="64" actId="1076"/>
        <pc:sldMkLst>
          <pc:docMk/>
          <pc:sldMk cId="1019171691" sldId="260"/>
        </pc:sldMkLst>
        <pc:graphicFrameChg chg="mod">
          <ac:chgData name="Michael Whelan" userId="S::mpw21b@fsu.edu::ae6d54ef-ec41-4ef8-96d2-06d781686f30" providerId="AD" clId="Web-{E782894D-49C1-05A1-9799-FA065B9E3FAD}" dt="2024-04-08T19:46:39.479" v="64" actId="1076"/>
          <ac:graphicFrameMkLst>
            <pc:docMk/>
            <pc:sldMk cId="1019171691" sldId="260"/>
            <ac:graphicFrameMk id="3" creationId="{FCBC9A8B-6D89-2EDE-CA08-C9DACC543296}"/>
          </ac:graphicFrameMkLst>
        </pc:graphicFrameChg>
        <pc:picChg chg="mod">
          <ac:chgData name="Michael Whelan" userId="S::mpw21b@fsu.edu::ae6d54ef-ec41-4ef8-96d2-06d781686f30" providerId="AD" clId="Web-{E782894D-49C1-05A1-9799-FA065B9E3FAD}" dt="2024-04-08T19:46:18.384" v="63" actId="14100"/>
          <ac:picMkLst>
            <pc:docMk/>
            <pc:sldMk cId="1019171691" sldId="260"/>
            <ac:picMk id="4" creationId="{6A9FB571-B3FE-D5F1-8AF2-C0B8E64D779A}"/>
          </ac:picMkLst>
        </pc:picChg>
      </pc:sldChg>
      <pc:sldChg chg="modSp">
        <pc:chgData name="Michael Whelan" userId="S::mpw21b@fsu.edu::ae6d54ef-ec41-4ef8-96d2-06d781686f30" providerId="AD" clId="Web-{E782894D-49C1-05A1-9799-FA065B9E3FAD}" dt="2024-04-08T19:52:10.112" v="65" actId="20577"/>
        <pc:sldMkLst>
          <pc:docMk/>
          <pc:sldMk cId="1322731589" sldId="267"/>
        </pc:sldMkLst>
        <pc:spChg chg="mod">
          <ac:chgData name="Michael Whelan" userId="S::mpw21b@fsu.edu::ae6d54ef-ec41-4ef8-96d2-06d781686f30" providerId="AD" clId="Web-{E782894D-49C1-05A1-9799-FA065B9E3FAD}" dt="2024-04-08T19:52:10.112" v="65" actId="20577"/>
          <ac:spMkLst>
            <pc:docMk/>
            <pc:sldMk cId="1322731589" sldId="267"/>
            <ac:spMk id="2" creationId="{1BA4EC53-2F21-4526-FED1-990243F4012A}"/>
          </ac:spMkLst>
        </pc:spChg>
        <pc:spChg chg="mod">
          <ac:chgData name="Michael Whelan" userId="S::mpw21b@fsu.edu::ae6d54ef-ec41-4ef8-96d2-06d781686f30" providerId="AD" clId="Web-{E782894D-49C1-05A1-9799-FA065B9E3FAD}" dt="2024-04-08T19:44:50.039" v="58" actId="20577"/>
          <ac:spMkLst>
            <pc:docMk/>
            <pc:sldMk cId="1322731589" sldId="267"/>
            <ac:spMk id="3" creationId="{39F26F00-FA9E-7624-3836-3F384EA77D20}"/>
          </ac:spMkLst>
        </pc:spChg>
      </pc:sldChg>
      <pc:sldChg chg="modSp new">
        <pc:chgData name="Michael Whelan" userId="S::mpw21b@fsu.edu::ae6d54ef-ec41-4ef8-96d2-06d781686f30" providerId="AD" clId="Web-{E782894D-49C1-05A1-9799-FA065B9E3FAD}" dt="2024-04-08T19:40:42.157" v="16" actId="20577"/>
        <pc:sldMkLst>
          <pc:docMk/>
          <pc:sldMk cId="3108346860" sldId="268"/>
        </pc:sldMkLst>
        <pc:spChg chg="mod">
          <ac:chgData name="Michael Whelan" userId="S::mpw21b@fsu.edu::ae6d54ef-ec41-4ef8-96d2-06d781686f30" providerId="AD" clId="Web-{E782894D-49C1-05A1-9799-FA065B9E3FAD}" dt="2024-04-08T19:40:42.157" v="16" actId="20577"/>
          <ac:spMkLst>
            <pc:docMk/>
            <pc:sldMk cId="3108346860" sldId="268"/>
            <ac:spMk id="2" creationId="{7FE3FB7C-F8B6-1D61-DF2D-C61F6F91FAD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BE097C-D0C6-4DDC-BFDB-4917D9C128FE}" type="datetimeFigureOut">
              <a:t>4/15/2024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A17566-4901-4BF8-BF82-D960596D1C7D}" type="slidenum">
              <a:t>‹#›</a:t>
            </a:fld>
            <a:endParaRPr lang="en-US"/>
          </a:p>
        </p:txBody>
      </p:sp>
    </p:spTree>
    <p:extLst>
      <p:ext uri="{BB962C8B-B14F-4D97-AF65-F5344CB8AC3E}">
        <p14:creationId xmlns:p14="http://schemas.microsoft.com/office/powerpoint/2010/main" val="2858426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brayden</a:t>
            </a:r>
          </a:p>
        </p:txBody>
      </p:sp>
      <p:sp>
        <p:nvSpPr>
          <p:cNvPr id="4" name="Slide Number Placeholder 3"/>
          <p:cNvSpPr>
            <a:spLocks noGrp="1"/>
          </p:cNvSpPr>
          <p:nvPr>
            <p:ph type="sldNum" sz="quarter" idx="5"/>
          </p:nvPr>
        </p:nvSpPr>
        <p:spPr/>
        <p:txBody>
          <a:bodyPr/>
          <a:lstStyle/>
          <a:p>
            <a:fld id="{15A17566-4901-4BF8-BF82-D960596D1C7D}" type="slidenum">
              <a:t>1</a:t>
            </a:fld>
            <a:endParaRPr lang="en-US"/>
          </a:p>
        </p:txBody>
      </p:sp>
    </p:spTree>
    <p:extLst>
      <p:ext uri="{BB962C8B-B14F-4D97-AF65-F5344CB8AC3E}">
        <p14:creationId xmlns:p14="http://schemas.microsoft.com/office/powerpoint/2010/main" val="5231168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Jason</a:t>
            </a:r>
          </a:p>
        </p:txBody>
      </p:sp>
      <p:sp>
        <p:nvSpPr>
          <p:cNvPr id="4" name="Slide Number Placeholder 3"/>
          <p:cNvSpPr>
            <a:spLocks noGrp="1"/>
          </p:cNvSpPr>
          <p:nvPr>
            <p:ph type="sldNum" sz="quarter" idx="5"/>
          </p:nvPr>
        </p:nvSpPr>
        <p:spPr/>
        <p:txBody>
          <a:bodyPr/>
          <a:lstStyle/>
          <a:p>
            <a:fld id="{15A17566-4901-4BF8-BF82-D960596D1C7D}" type="slidenum">
              <a:rPr lang="en-US"/>
              <a:t>11</a:t>
            </a:fld>
            <a:endParaRPr lang="en-US"/>
          </a:p>
        </p:txBody>
      </p:sp>
    </p:spTree>
    <p:extLst>
      <p:ext uri="{BB962C8B-B14F-4D97-AF65-F5344CB8AC3E}">
        <p14:creationId xmlns:p14="http://schemas.microsoft.com/office/powerpoint/2010/main" val="24321649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Jason</a:t>
            </a:r>
          </a:p>
        </p:txBody>
      </p:sp>
      <p:sp>
        <p:nvSpPr>
          <p:cNvPr id="4" name="Slide Number Placeholder 3"/>
          <p:cNvSpPr>
            <a:spLocks noGrp="1"/>
          </p:cNvSpPr>
          <p:nvPr>
            <p:ph type="sldNum" sz="quarter" idx="5"/>
          </p:nvPr>
        </p:nvSpPr>
        <p:spPr/>
        <p:txBody>
          <a:bodyPr/>
          <a:lstStyle/>
          <a:p>
            <a:fld id="{15A17566-4901-4BF8-BF82-D960596D1C7D}" type="slidenum">
              <a:rPr lang="en-US"/>
              <a:t>12</a:t>
            </a:fld>
            <a:endParaRPr lang="en-US"/>
          </a:p>
        </p:txBody>
      </p:sp>
    </p:spTree>
    <p:extLst>
      <p:ext uri="{BB962C8B-B14F-4D97-AF65-F5344CB8AC3E}">
        <p14:creationId xmlns:p14="http://schemas.microsoft.com/office/powerpoint/2010/main" val="26357455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Jason</a:t>
            </a:r>
          </a:p>
        </p:txBody>
      </p:sp>
      <p:sp>
        <p:nvSpPr>
          <p:cNvPr id="4" name="Slide Number Placeholder 3"/>
          <p:cNvSpPr>
            <a:spLocks noGrp="1"/>
          </p:cNvSpPr>
          <p:nvPr>
            <p:ph type="sldNum" sz="quarter" idx="5"/>
          </p:nvPr>
        </p:nvSpPr>
        <p:spPr/>
        <p:txBody>
          <a:bodyPr/>
          <a:lstStyle/>
          <a:p>
            <a:fld id="{15A17566-4901-4BF8-BF82-D960596D1C7D}" type="slidenum">
              <a:rPr lang="en-US"/>
              <a:t>13</a:t>
            </a:fld>
            <a:endParaRPr lang="en-US"/>
          </a:p>
        </p:txBody>
      </p:sp>
    </p:spTree>
    <p:extLst>
      <p:ext uri="{BB962C8B-B14F-4D97-AF65-F5344CB8AC3E}">
        <p14:creationId xmlns:p14="http://schemas.microsoft.com/office/powerpoint/2010/main" val="27501637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John C</a:t>
            </a:r>
          </a:p>
        </p:txBody>
      </p:sp>
      <p:sp>
        <p:nvSpPr>
          <p:cNvPr id="4" name="Slide Number Placeholder 3"/>
          <p:cNvSpPr>
            <a:spLocks noGrp="1"/>
          </p:cNvSpPr>
          <p:nvPr>
            <p:ph type="sldNum" sz="quarter" idx="5"/>
          </p:nvPr>
        </p:nvSpPr>
        <p:spPr/>
        <p:txBody>
          <a:bodyPr/>
          <a:lstStyle/>
          <a:p>
            <a:fld id="{15A17566-4901-4BF8-BF82-D960596D1C7D}" type="slidenum">
              <a:rPr lang="en-US"/>
              <a:t>15</a:t>
            </a:fld>
            <a:endParaRPr lang="en-US"/>
          </a:p>
        </p:txBody>
      </p:sp>
    </p:spTree>
    <p:extLst>
      <p:ext uri="{BB962C8B-B14F-4D97-AF65-F5344CB8AC3E}">
        <p14:creationId xmlns:p14="http://schemas.microsoft.com/office/powerpoint/2010/main" val="38758826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Michael W</a:t>
            </a:r>
          </a:p>
        </p:txBody>
      </p:sp>
      <p:sp>
        <p:nvSpPr>
          <p:cNvPr id="4" name="Slide Number Placeholder 3"/>
          <p:cNvSpPr>
            <a:spLocks noGrp="1"/>
          </p:cNvSpPr>
          <p:nvPr>
            <p:ph type="sldNum" sz="quarter" idx="5"/>
          </p:nvPr>
        </p:nvSpPr>
        <p:spPr/>
        <p:txBody>
          <a:bodyPr/>
          <a:lstStyle/>
          <a:p>
            <a:fld id="{15A17566-4901-4BF8-BF82-D960596D1C7D}" type="slidenum">
              <a:rPr lang="en-US"/>
              <a:t>16</a:t>
            </a:fld>
            <a:endParaRPr lang="en-US"/>
          </a:p>
        </p:txBody>
      </p:sp>
    </p:spTree>
    <p:extLst>
      <p:ext uri="{BB962C8B-B14F-4D97-AF65-F5344CB8AC3E}">
        <p14:creationId xmlns:p14="http://schemas.microsoft.com/office/powerpoint/2010/main" val="335336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brayden</a:t>
            </a:r>
          </a:p>
        </p:txBody>
      </p:sp>
      <p:sp>
        <p:nvSpPr>
          <p:cNvPr id="4" name="Slide Number Placeholder 3"/>
          <p:cNvSpPr>
            <a:spLocks noGrp="1"/>
          </p:cNvSpPr>
          <p:nvPr>
            <p:ph type="sldNum" sz="quarter" idx="5"/>
          </p:nvPr>
        </p:nvSpPr>
        <p:spPr/>
        <p:txBody>
          <a:bodyPr/>
          <a:lstStyle/>
          <a:p>
            <a:fld id="{15A17566-4901-4BF8-BF82-D960596D1C7D}" type="slidenum">
              <a:t>3</a:t>
            </a:fld>
            <a:endParaRPr lang="en-US"/>
          </a:p>
        </p:txBody>
      </p:sp>
    </p:spTree>
    <p:extLst>
      <p:ext uri="{BB962C8B-B14F-4D97-AF65-F5344CB8AC3E}">
        <p14:creationId xmlns:p14="http://schemas.microsoft.com/office/powerpoint/2010/main" val="19659415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ea typeface="Calibri"/>
                <a:cs typeface="Calibri"/>
              </a:rPr>
              <a:t>brayden</a:t>
            </a:r>
          </a:p>
        </p:txBody>
      </p:sp>
      <p:sp>
        <p:nvSpPr>
          <p:cNvPr id="4" name="Slide Number Placeholder 3"/>
          <p:cNvSpPr>
            <a:spLocks noGrp="1"/>
          </p:cNvSpPr>
          <p:nvPr>
            <p:ph type="sldNum" sz="quarter" idx="5"/>
          </p:nvPr>
        </p:nvSpPr>
        <p:spPr/>
        <p:txBody>
          <a:bodyPr/>
          <a:lstStyle/>
          <a:p>
            <a:fld id="{15A17566-4901-4BF8-BF82-D960596D1C7D}" type="slidenum">
              <a:rPr lang="en-US"/>
              <a:t>4</a:t>
            </a:fld>
            <a:endParaRPr lang="en-US"/>
          </a:p>
        </p:txBody>
      </p:sp>
    </p:spTree>
    <p:extLst>
      <p:ext uri="{BB962C8B-B14F-4D97-AF65-F5344CB8AC3E}">
        <p14:creationId xmlns:p14="http://schemas.microsoft.com/office/powerpoint/2010/main" val="13922466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John C.</a:t>
            </a:r>
          </a:p>
        </p:txBody>
      </p:sp>
      <p:sp>
        <p:nvSpPr>
          <p:cNvPr id="4" name="Slide Number Placeholder 3"/>
          <p:cNvSpPr>
            <a:spLocks noGrp="1"/>
          </p:cNvSpPr>
          <p:nvPr>
            <p:ph type="sldNum" sz="quarter" idx="5"/>
          </p:nvPr>
        </p:nvSpPr>
        <p:spPr/>
        <p:txBody>
          <a:bodyPr/>
          <a:lstStyle/>
          <a:p>
            <a:fld id="{15A17566-4901-4BF8-BF82-D960596D1C7D}" type="slidenum">
              <a:rPr lang="en-US"/>
              <a:t>5</a:t>
            </a:fld>
            <a:endParaRPr lang="en-US"/>
          </a:p>
        </p:txBody>
      </p:sp>
    </p:spTree>
    <p:extLst>
      <p:ext uri="{BB962C8B-B14F-4D97-AF65-F5344CB8AC3E}">
        <p14:creationId xmlns:p14="http://schemas.microsoft.com/office/powerpoint/2010/main" val="4009797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John C.</a:t>
            </a:r>
          </a:p>
        </p:txBody>
      </p:sp>
      <p:sp>
        <p:nvSpPr>
          <p:cNvPr id="4" name="Slide Number Placeholder 3"/>
          <p:cNvSpPr>
            <a:spLocks noGrp="1"/>
          </p:cNvSpPr>
          <p:nvPr>
            <p:ph type="sldNum" sz="quarter" idx="5"/>
          </p:nvPr>
        </p:nvSpPr>
        <p:spPr/>
        <p:txBody>
          <a:bodyPr/>
          <a:lstStyle/>
          <a:p>
            <a:fld id="{15A17566-4901-4BF8-BF82-D960596D1C7D}" type="slidenum">
              <a:rPr lang="en-US"/>
              <a:t>6</a:t>
            </a:fld>
            <a:endParaRPr lang="en-US"/>
          </a:p>
        </p:txBody>
      </p:sp>
    </p:spTree>
    <p:extLst>
      <p:ext uri="{BB962C8B-B14F-4D97-AF65-F5344CB8AC3E}">
        <p14:creationId xmlns:p14="http://schemas.microsoft.com/office/powerpoint/2010/main" val="12941949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Michael W</a:t>
            </a:r>
          </a:p>
        </p:txBody>
      </p:sp>
      <p:sp>
        <p:nvSpPr>
          <p:cNvPr id="4" name="Slide Number Placeholder 3"/>
          <p:cNvSpPr>
            <a:spLocks noGrp="1"/>
          </p:cNvSpPr>
          <p:nvPr>
            <p:ph type="sldNum" sz="quarter" idx="5"/>
          </p:nvPr>
        </p:nvSpPr>
        <p:spPr/>
        <p:txBody>
          <a:bodyPr/>
          <a:lstStyle/>
          <a:p>
            <a:fld id="{15A17566-4901-4BF8-BF82-D960596D1C7D}" type="slidenum">
              <a:rPr lang="en-US"/>
              <a:t>7</a:t>
            </a:fld>
            <a:endParaRPr lang="en-US"/>
          </a:p>
        </p:txBody>
      </p:sp>
    </p:spTree>
    <p:extLst>
      <p:ext uri="{BB962C8B-B14F-4D97-AF65-F5344CB8AC3E}">
        <p14:creationId xmlns:p14="http://schemas.microsoft.com/office/powerpoint/2010/main" val="4831240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John J</a:t>
            </a:r>
          </a:p>
        </p:txBody>
      </p:sp>
      <p:sp>
        <p:nvSpPr>
          <p:cNvPr id="4" name="Slide Number Placeholder 3"/>
          <p:cNvSpPr>
            <a:spLocks noGrp="1"/>
          </p:cNvSpPr>
          <p:nvPr>
            <p:ph type="sldNum" sz="quarter" idx="5"/>
          </p:nvPr>
        </p:nvSpPr>
        <p:spPr/>
        <p:txBody>
          <a:bodyPr/>
          <a:lstStyle/>
          <a:p>
            <a:fld id="{15A17566-4901-4BF8-BF82-D960596D1C7D}" type="slidenum">
              <a:rPr lang="en-US"/>
              <a:t>8</a:t>
            </a:fld>
            <a:endParaRPr lang="en-US"/>
          </a:p>
        </p:txBody>
      </p:sp>
    </p:spTree>
    <p:extLst>
      <p:ext uri="{BB962C8B-B14F-4D97-AF65-F5344CB8AC3E}">
        <p14:creationId xmlns:p14="http://schemas.microsoft.com/office/powerpoint/2010/main" val="41532963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Michael W</a:t>
            </a:r>
          </a:p>
        </p:txBody>
      </p:sp>
      <p:sp>
        <p:nvSpPr>
          <p:cNvPr id="4" name="Slide Number Placeholder 3"/>
          <p:cNvSpPr>
            <a:spLocks noGrp="1"/>
          </p:cNvSpPr>
          <p:nvPr>
            <p:ph type="sldNum" sz="quarter" idx="5"/>
          </p:nvPr>
        </p:nvSpPr>
        <p:spPr/>
        <p:txBody>
          <a:bodyPr/>
          <a:lstStyle/>
          <a:p>
            <a:fld id="{15A17566-4901-4BF8-BF82-D960596D1C7D}" type="slidenum">
              <a:rPr lang="en-US"/>
              <a:t>9</a:t>
            </a:fld>
            <a:endParaRPr lang="en-US"/>
          </a:p>
        </p:txBody>
      </p:sp>
    </p:spTree>
    <p:extLst>
      <p:ext uri="{BB962C8B-B14F-4D97-AF65-F5344CB8AC3E}">
        <p14:creationId xmlns:p14="http://schemas.microsoft.com/office/powerpoint/2010/main" val="33157487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John J</a:t>
            </a:r>
          </a:p>
        </p:txBody>
      </p:sp>
      <p:sp>
        <p:nvSpPr>
          <p:cNvPr id="4" name="Slide Number Placeholder 3"/>
          <p:cNvSpPr>
            <a:spLocks noGrp="1"/>
          </p:cNvSpPr>
          <p:nvPr>
            <p:ph type="sldNum" sz="quarter" idx="5"/>
          </p:nvPr>
        </p:nvSpPr>
        <p:spPr/>
        <p:txBody>
          <a:bodyPr/>
          <a:lstStyle/>
          <a:p>
            <a:fld id="{15A17566-4901-4BF8-BF82-D960596D1C7D}" type="slidenum">
              <a:rPr lang="en-US"/>
              <a:t>10</a:t>
            </a:fld>
            <a:endParaRPr lang="en-US"/>
          </a:p>
        </p:txBody>
      </p:sp>
    </p:spTree>
    <p:extLst>
      <p:ext uri="{BB962C8B-B14F-4D97-AF65-F5344CB8AC3E}">
        <p14:creationId xmlns:p14="http://schemas.microsoft.com/office/powerpoint/2010/main" val="4522633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4/15/2024</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706881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4/15/2024</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664121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4/15/2024</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065610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4/15/2024</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801476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4/15/2024</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687303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4/15/2024</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365211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4/15/2024</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123650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4/15/2024</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549352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4/15/2024</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133829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4/15/2024</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37528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4/15/2024</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961570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4/15/2024</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3259213723"/>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04" r:id="rId6"/>
    <p:sldLayoutId id="2147483700" r:id="rId7"/>
    <p:sldLayoutId id="2147483701" r:id="rId8"/>
    <p:sldLayoutId id="2147483702" r:id="rId9"/>
    <p:sldLayoutId id="2147483703" r:id="rId10"/>
    <p:sldLayoutId id="214748370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video" Target="https://www.youtube.com/embed/q7Qj0l6yJC4?feature=oembed" TargetMode="External"/><Relationship Id="rId4" Type="http://schemas.openxmlformats.org/officeDocument/2006/relationships/image" Target="../media/image12.jpeg"/></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 name="Freeform: Shape 9">
            <a:extLst>
              <a:ext uri="{FF2B5EF4-FFF2-40B4-BE49-F238E27FC236}">
                <a16:creationId xmlns:a16="http://schemas.microsoft.com/office/drawing/2014/main" id="{3B2B1500-BB55-471C-8A9E-67288297E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9224"/>
            <a:ext cx="6305549" cy="6328777"/>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3045E22C-A99D-41BB-AF14-EF1B1E745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525"/>
            <a:ext cx="6130391" cy="672147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
        <p:nvSpPr>
          <p:cNvPr id="3" name="Subtitle 2"/>
          <p:cNvSpPr>
            <a:spLocks noGrp="1"/>
          </p:cNvSpPr>
          <p:nvPr>
            <p:ph type="subTitle" idx="1"/>
          </p:nvPr>
        </p:nvSpPr>
        <p:spPr>
          <a:xfrm>
            <a:off x="373811" y="4557622"/>
            <a:ext cx="4974566" cy="1524000"/>
          </a:xfrm>
        </p:spPr>
        <p:txBody>
          <a:bodyPr anchor="b">
            <a:normAutofit/>
          </a:bodyPr>
          <a:lstStyle/>
          <a:p>
            <a:pPr algn="l"/>
            <a:r>
              <a:rPr lang="en-US" sz="1800">
                <a:solidFill>
                  <a:schemeClr val="tx1"/>
                </a:solidFill>
              </a:rPr>
              <a:t>By: Jason Schleifer, Brayden Poorvin, Michael Whelan, John Jimenez, and John Camel</a:t>
            </a:r>
          </a:p>
        </p:txBody>
      </p:sp>
      <p:sp>
        <p:nvSpPr>
          <p:cNvPr id="2" name="Title 1"/>
          <p:cNvSpPr>
            <a:spLocks noGrp="1"/>
          </p:cNvSpPr>
          <p:nvPr>
            <p:ph type="ctrTitle"/>
          </p:nvPr>
        </p:nvSpPr>
        <p:spPr>
          <a:xfrm>
            <a:off x="575094" y="1710315"/>
            <a:ext cx="4572000" cy="2286000"/>
          </a:xfrm>
        </p:spPr>
        <p:txBody>
          <a:bodyPr>
            <a:normAutofit/>
          </a:bodyPr>
          <a:lstStyle/>
          <a:p>
            <a:pPr algn="l"/>
            <a:r>
              <a:rPr lang="en-US" sz="4800" err="1">
                <a:latin typeface="Times New Roman"/>
                <a:cs typeface="Times New Roman"/>
              </a:rPr>
              <a:t>OmniLog</a:t>
            </a:r>
            <a:br>
              <a:rPr lang="en-US" sz="4800">
                <a:latin typeface="Times New Roman"/>
                <a:cs typeface="Times New Roman"/>
              </a:rPr>
            </a:br>
            <a:r>
              <a:rPr lang="en-US" sz="3200">
                <a:solidFill>
                  <a:srgbClr val="0D0D0D"/>
                </a:solidFill>
                <a:latin typeface="Times New Roman"/>
                <a:cs typeface="Times New Roman"/>
              </a:rPr>
              <a:t> </a:t>
            </a:r>
            <a:br>
              <a:rPr lang="en-US" sz="3200">
                <a:latin typeface="Times New Roman"/>
                <a:cs typeface="Times New Roman"/>
              </a:rPr>
            </a:br>
            <a:r>
              <a:rPr lang="en-US" sz="2400">
                <a:latin typeface="Times New Roman"/>
                <a:cs typeface="Times New Roman"/>
              </a:rPr>
              <a:t>Your Ultimate Media Companion!</a:t>
            </a:r>
          </a:p>
        </p:txBody>
      </p:sp>
      <p:pic>
        <p:nvPicPr>
          <p:cNvPr id="5" name="Picture 4" descr="A logo with blue and black text&#10;&#10;Description automatically generated">
            <a:extLst>
              <a:ext uri="{FF2B5EF4-FFF2-40B4-BE49-F238E27FC236}">
                <a16:creationId xmlns:a16="http://schemas.microsoft.com/office/drawing/2014/main" id="{7D14665F-F146-9B7F-F600-ACA3491CB32A}"/>
              </a:ext>
            </a:extLst>
          </p:cNvPr>
          <p:cNvPicPr>
            <a:picLocks noChangeAspect="1"/>
          </p:cNvPicPr>
          <p:nvPr/>
        </p:nvPicPr>
        <p:blipFill>
          <a:blip r:embed="rId3"/>
          <a:stretch>
            <a:fillRect/>
          </a:stretch>
        </p:blipFill>
        <p:spPr>
          <a:xfrm>
            <a:off x="7093501" y="1639019"/>
            <a:ext cx="4114800" cy="4114800"/>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A4634-A003-4A9C-026D-2AA2A3A94AE0}"/>
              </a:ext>
            </a:extLst>
          </p:cNvPr>
          <p:cNvSpPr>
            <a:spLocks noGrp="1"/>
          </p:cNvSpPr>
          <p:nvPr>
            <p:ph type="title"/>
          </p:nvPr>
        </p:nvSpPr>
        <p:spPr/>
        <p:txBody>
          <a:bodyPr/>
          <a:lstStyle/>
          <a:p>
            <a:r>
              <a:rPr lang="en-US"/>
              <a:t>Cost</a:t>
            </a:r>
          </a:p>
        </p:txBody>
      </p:sp>
      <p:sp>
        <p:nvSpPr>
          <p:cNvPr id="4" name="TextBox 3">
            <a:extLst>
              <a:ext uri="{FF2B5EF4-FFF2-40B4-BE49-F238E27FC236}">
                <a16:creationId xmlns:a16="http://schemas.microsoft.com/office/drawing/2014/main" id="{F1DA7346-26EA-716F-C3EA-521CE2587464}"/>
              </a:ext>
            </a:extLst>
          </p:cNvPr>
          <p:cNvSpPr txBox="1"/>
          <p:nvPr/>
        </p:nvSpPr>
        <p:spPr>
          <a:xfrm>
            <a:off x="767752" y="1939723"/>
            <a:ext cx="10325624" cy="51398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600"/>
              <a:t>Budget:</a:t>
            </a:r>
          </a:p>
          <a:p>
            <a:r>
              <a:rPr lang="en-US" sz="1600" b="1">
                <a:ea typeface="+mn-lt"/>
                <a:cs typeface="+mn-lt"/>
              </a:rPr>
              <a:t>Project Management and Planning</a:t>
            </a:r>
            <a:endParaRPr lang="en-US" sz="1600"/>
          </a:p>
          <a:p>
            <a:pPr marL="742950" lvl="1" indent="-285750">
              <a:buFont typeface="Arial"/>
              <a:buChar char="•"/>
            </a:pPr>
            <a:r>
              <a:rPr lang="en-US" sz="1600">
                <a:solidFill>
                  <a:srgbClr val="ECECEC"/>
                </a:solidFill>
                <a:ea typeface="+mn-lt"/>
                <a:cs typeface="+mn-lt"/>
              </a:rPr>
              <a:t>Project Manager Salary: $10,000</a:t>
            </a:r>
            <a:endParaRPr lang="en-US" sz="1600"/>
          </a:p>
          <a:p>
            <a:pPr marL="742950" lvl="1" indent="-285750">
              <a:buFont typeface="Arial"/>
              <a:buChar char="•"/>
            </a:pPr>
            <a:r>
              <a:rPr lang="en-US" sz="1600">
                <a:solidFill>
                  <a:srgbClr val="ECECEC"/>
                </a:solidFill>
                <a:ea typeface="+mn-lt"/>
                <a:cs typeface="+mn-lt"/>
              </a:rPr>
              <a:t>Planning and Design Tools: $1,500</a:t>
            </a:r>
            <a:endParaRPr lang="en-US" sz="1600"/>
          </a:p>
          <a:p>
            <a:pPr>
              <a:buFont typeface="Arial"/>
              <a:buChar char="•"/>
            </a:pPr>
            <a:r>
              <a:rPr lang="en-US" sz="1600" b="1">
                <a:ea typeface="+mn-lt"/>
                <a:cs typeface="+mn-lt"/>
              </a:rPr>
              <a:t>Development</a:t>
            </a:r>
            <a:endParaRPr lang="en-US" sz="1600"/>
          </a:p>
          <a:p>
            <a:pPr marL="742950" lvl="1" indent="-285750">
              <a:buFont typeface="Arial"/>
              <a:buChar char="•"/>
            </a:pPr>
            <a:r>
              <a:rPr lang="en-US" sz="1600">
                <a:solidFill>
                  <a:srgbClr val="ECECEC"/>
                </a:solidFill>
                <a:ea typeface="+mn-lt"/>
                <a:cs typeface="+mn-lt"/>
              </a:rPr>
              <a:t>Developer Salaries (4 Developers): $48,000</a:t>
            </a:r>
            <a:endParaRPr lang="en-US" sz="1600"/>
          </a:p>
          <a:p>
            <a:pPr marL="742950" lvl="1" indent="-285750">
              <a:buFont typeface="Arial"/>
              <a:buChar char="•"/>
            </a:pPr>
            <a:r>
              <a:rPr lang="en-US" sz="1600">
                <a:solidFill>
                  <a:srgbClr val="ECECEC"/>
                </a:solidFill>
                <a:ea typeface="+mn-lt"/>
                <a:cs typeface="+mn-lt"/>
              </a:rPr>
              <a:t>Software Licenses (Development Tools &amp; Database): $5,000</a:t>
            </a:r>
            <a:endParaRPr lang="en-US" sz="1600"/>
          </a:p>
          <a:p>
            <a:pPr marL="742950" lvl="1" indent="-285750">
              <a:buFont typeface="Arial"/>
              <a:buChar char="•"/>
            </a:pPr>
            <a:r>
              <a:rPr lang="en-US" sz="1600">
                <a:solidFill>
                  <a:srgbClr val="ECECEC"/>
                </a:solidFill>
                <a:ea typeface="+mn-lt"/>
                <a:cs typeface="+mn-lt"/>
              </a:rPr>
              <a:t>Hardware (Server Equipment): $10,000</a:t>
            </a:r>
            <a:endParaRPr lang="en-US" sz="1600"/>
          </a:p>
          <a:p>
            <a:pPr marL="742950" lvl="1" indent="-285750">
              <a:buFont typeface="Arial"/>
              <a:buChar char="•"/>
            </a:pPr>
            <a:r>
              <a:rPr lang="en-US" sz="1600">
                <a:solidFill>
                  <a:srgbClr val="ECECEC"/>
                </a:solidFill>
                <a:ea typeface="+mn-lt"/>
                <a:cs typeface="+mn-lt"/>
              </a:rPr>
              <a:t>Hosting (Initial Setup and 6 Months Prepaid): $3,000</a:t>
            </a:r>
            <a:endParaRPr lang="en-US" sz="1600"/>
          </a:p>
          <a:p>
            <a:pPr>
              <a:buFont typeface="Arial"/>
              <a:buChar char="•"/>
            </a:pPr>
            <a:r>
              <a:rPr lang="en-US" sz="1600" b="1">
                <a:ea typeface="+mn-lt"/>
                <a:cs typeface="+mn-lt"/>
              </a:rPr>
              <a:t>Testing and Revision</a:t>
            </a:r>
            <a:endParaRPr lang="en-US" sz="1600"/>
          </a:p>
          <a:p>
            <a:pPr marL="742950" lvl="1" indent="-285750">
              <a:buFont typeface="Arial"/>
              <a:buChar char="•"/>
            </a:pPr>
            <a:r>
              <a:rPr lang="en-US" sz="1600">
                <a:solidFill>
                  <a:srgbClr val="ECECEC"/>
                </a:solidFill>
                <a:ea typeface="+mn-lt"/>
                <a:cs typeface="+mn-lt"/>
              </a:rPr>
              <a:t>Quality Assurance Testing Tools: $2,000</a:t>
            </a:r>
            <a:endParaRPr lang="en-US" sz="1600"/>
          </a:p>
          <a:p>
            <a:pPr marL="742950" lvl="1" indent="-285750">
              <a:buFont typeface="Arial"/>
              <a:buChar char="•"/>
            </a:pPr>
            <a:r>
              <a:rPr lang="en-US" sz="1600">
                <a:solidFill>
                  <a:srgbClr val="ECECEC"/>
                </a:solidFill>
                <a:ea typeface="+mn-lt"/>
                <a:cs typeface="+mn-lt"/>
              </a:rPr>
              <a:t>External Beta Testing (Feedback tools, incentives): $2,000</a:t>
            </a:r>
            <a:endParaRPr lang="en-US" sz="1600"/>
          </a:p>
          <a:p>
            <a:pPr>
              <a:buFont typeface="Arial"/>
              <a:buChar char="•"/>
            </a:pPr>
            <a:r>
              <a:rPr lang="en-US" sz="1600" b="1">
                <a:ea typeface="+mn-lt"/>
                <a:cs typeface="+mn-lt"/>
              </a:rPr>
              <a:t>Marketing and Deployment</a:t>
            </a:r>
            <a:endParaRPr lang="en-US" sz="1600"/>
          </a:p>
          <a:p>
            <a:pPr marL="742950" lvl="1" indent="-285750">
              <a:buFont typeface="Arial"/>
              <a:buChar char="•"/>
            </a:pPr>
            <a:r>
              <a:rPr lang="en-US" sz="1600">
                <a:solidFill>
                  <a:srgbClr val="ECECEC"/>
                </a:solidFill>
                <a:ea typeface="+mn-lt"/>
                <a:cs typeface="+mn-lt"/>
              </a:rPr>
              <a:t>Branding (Logo, Website Design): $5,000</a:t>
            </a:r>
            <a:endParaRPr lang="en-US" sz="1600"/>
          </a:p>
          <a:p>
            <a:pPr marL="742950" lvl="1" indent="-285750">
              <a:buFont typeface="Arial"/>
              <a:buChar char="•"/>
            </a:pPr>
            <a:r>
              <a:rPr lang="en-US" sz="1600">
                <a:solidFill>
                  <a:srgbClr val="ECECEC"/>
                </a:solidFill>
                <a:ea typeface="+mn-lt"/>
                <a:cs typeface="+mn-lt"/>
              </a:rPr>
              <a:t>Digital Marketing (Social Media, Ad Campaigns): $8,000</a:t>
            </a:r>
            <a:endParaRPr lang="en-US" sz="1600"/>
          </a:p>
          <a:p>
            <a:pPr marL="742950" lvl="1" indent="-285750">
              <a:buFont typeface="Arial"/>
              <a:buChar char="•"/>
            </a:pPr>
            <a:r>
              <a:rPr lang="en-US" sz="1600">
                <a:solidFill>
                  <a:srgbClr val="ECECEC"/>
                </a:solidFill>
                <a:ea typeface="+mn-lt"/>
                <a:cs typeface="+mn-lt"/>
              </a:rPr>
              <a:t>Launch Event (Virtual): $1,500</a:t>
            </a:r>
            <a:endParaRPr lang="en-US" sz="1600"/>
          </a:p>
          <a:p>
            <a:pPr>
              <a:buFont typeface="Arial"/>
              <a:buChar char="•"/>
            </a:pPr>
            <a:r>
              <a:rPr lang="en-US" sz="1600" b="1">
                <a:ea typeface="+mn-lt"/>
                <a:cs typeface="+mn-lt"/>
              </a:rPr>
              <a:t>Contingency Fund</a:t>
            </a:r>
            <a:r>
              <a:rPr lang="en-US" sz="1600">
                <a:solidFill>
                  <a:srgbClr val="ECECEC"/>
                </a:solidFill>
                <a:ea typeface="+mn-lt"/>
                <a:cs typeface="+mn-lt"/>
              </a:rPr>
              <a:t> (Unforeseen costs and overruns): $14,000</a:t>
            </a:r>
            <a:endParaRPr lang="en-US" sz="1600"/>
          </a:p>
          <a:p>
            <a:pPr>
              <a:buFont typeface="Arial"/>
              <a:buChar char="•"/>
            </a:pPr>
            <a:r>
              <a:rPr lang="en-US" sz="1600" b="1">
                <a:ea typeface="+mn-lt"/>
                <a:cs typeface="+mn-lt"/>
              </a:rPr>
              <a:t>Miscellaneous</a:t>
            </a:r>
            <a:r>
              <a:rPr lang="en-US" sz="1600">
                <a:solidFill>
                  <a:srgbClr val="ECECEC"/>
                </a:solidFill>
                <a:ea typeface="+mn-lt"/>
                <a:cs typeface="+mn-lt"/>
              </a:rPr>
              <a:t> (Team training, subscriptions, etc.): $5,000</a:t>
            </a:r>
            <a:endParaRPr lang="en-US" sz="1600"/>
          </a:p>
          <a:p>
            <a:r>
              <a:rPr lang="en-US" sz="1600" b="1">
                <a:ea typeface="+mn-lt"/>
                <a:cs typeface="+mn-lt"/>
              </a:rPr>
              <a:t>Total Budget: $125,000</a:t>
            </a:r>
            <a:endParaRPr lang="en-US" sz="1600"/>
          </a:p>
          <a:p>
            <a:endParaRPr lang="en-US" sz="2400"/>
          </a:p>
        </p:txBody>
      </p:sp>
    </p:spTree>
    <p:extLst>
      <p:ext uri="{BB962C8B-B14F-4D97-AF65-F5344CB8AC3E}">
        <p14:creationId xmlns:p14="http://schemas.microsoft.com/office/powerpoint/2010/main" val="1967431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3EC52-2FD6-D633-A45F-600711C1269C}"/>
              </a:ext>
            </a:extLst>
          </p:cNvPr>
          <p:cNvSpPr>
            <a:spLocks noGrp="1"/>
          </p:cNvSpPr>
          <p:nvPr>
            <p:ph type="title"/>
          </p:nvPr>
        </p:nvSpPr>
        <p:spPr/>
        <p:txBody>
          <a:bodyPr/>
          <a:lstStyle/>
          <a:p>
            <a:r>
              <a:rPr lang="en-US"/>
              <a:t>Communication Plan</a:t>
            </a:r>
          </a:p>
        </p:txBody>
      </p:sp>
      <p:graphicFrame>
        <p:nvGraphicFramePr>
          <p:cNvPr id="3" name="Table 2">
            <a:extLst>
              <a:ext uri="{FF2B5EF4-FFF2-40B4-BE49-F238E27FC236}">
                <a16:creationId xmlns:a16="http://schemas.microsoft.com/office/drawing/2014/main" id="{FCBC9A8B-6D89-2EDE-CA08-C9DACC543296}"/>
              </a:ext>
            </a:extLst>
          </p:cNvPr>
          <p:cNvGraphicFramePr>
            <a:graphicFrameLocks noGrp="1"/>
          </p:cNvGraphicFramePr>
          <p:nvPr>
            <p:extLst>
              <p:ext uri="{D42A27DB-BD31-4B8C-83A1-F6EECF244321}">
                <p14:modId xmlns:p14="http://schemas.microsoft.com/office/powerpoint/2010/main" val="3279071078"/>
              </p:ext>
            </p:extLst>
          </p:nvPr>
        </p:nvGraphicFramePr>
        <p:xfrm>
          <a:off x="452438" y="2035968"/>
          <a:ext cx="11270946" cy="4331907"/>
        </p:xfrm>
        <a:graphic>
          <a:graphicData uri="http://schemas.openxmlformats.org/drawingml/2006/table">
            <a:tbl>
              <a:tblPr firstRow="1" bandRow="1">
                <a:tableStyleId>{5C22544A-7EE6-4342-B048-85BDC9FD1C3A}</a:tableStyleId>
              </a:tblPr>
              <a:tblGrid>
                <a:gridCol w="2121693">
                  <a:extLst>
                    <a:ext uri="{9D8B030D-6E8A-4147-A177-3AD203B41FA5}">
                      <a16:colId xmlns:a16="http://schemas.microsoft.com/office/drawing/2014/main" val="3723583738"/>
                    </a:ext>
                  </a:extLst>
                </a:gridCol>
                <a:gridCol w="2386686">
                  <a:extLst>
                    <a:ext uri="{9D8B030D-6E8A-4147-A177-3AD203B41FA5}">
                      <a16:colId xmlns:a16="http://schemas.microsoft.com/office/drawing/2014/main" val="2753248661"/>
                    </a:ext>
                  </a:extLst>
                </a:gridCol>
                <a:gridCol w="2254189">
                  <a:extLst>
                    <a:ext uri="{9D8B030D-6E8A-4147-A177-3AD203B41FA5}">
                      <a16:colId xmlns:a16="http://schemas.microsoft.com/office/drawing/2014/main" val="2087957477"/>
                    </a:ext>
                  </a:extLst>
                </a:gridCol>
                <a:gridCol w="2254189">
                  <a:extLst>
                    <a:ext uri="{9D8B030D-6E8A-4147-A177-3AD203B41FA5}">
                      <a16:colId xmlns:a16="http://schemas.microsoft.com/office/drawing/2014/main" val="4287248430"/>
                    </a:ext>
                  </a:extLst>
                </a:gridCol>
                <a:gridCol w="2254189">
                  <a:extLst>
                    <a:ext uri="{9D8B030D-6E8A-4147-A177-3AD203B41FA5}">
                      <a16:colId xmlns:a16="http://schemas.microsoft.com/office/drawing/2014/main" val="2082683535"/>
                    </a:ext>
                  </a:extLst>
                </a:gridCol>
              </a:tblGrid>
              <a:tr h="1314387">
                <a:tc>
                  <a:txBody>
                    <a:bodyPr/>
                    <a:lstStyle/>
                    <a:p>
                      <a:pPr lvl="0">
                        <a:buNone/>
                      </a:pPr>
                      <a:r>
                        <a:rPr lang="en-US"/>
                        <a:t>Stakeholder(s)</a:t>
                      </a:r>
                    </a:p>
                  </a:txBody>
                  <a:tcPr/>
                </a:tc>
                <a:tc>
                  <a:txBody>
                    <a:bodyPr/>
                    <a:lstStyle/>
                    <a:p>
                      <a:r>
                        <a:rPr lang="en-US"/>
                        <a:t>Reasons for communications</a:t>
                      </a:r>
                    </a:p>
                  </a:txBody>
                  <a:tcPr/>
                </a:tc>
                <a:tc>
                  <a:txBody>
                    <a:bodyPr/>
                    <a:lstStyle/>
                    <a:p>
                      <a:r>
                        <a:rPr lang="en-US"/>
                        <a:t>Method of communications</a:t>
                      </a:r>
                    </a:p>
                  </a:txBody>
                  <a:tcPr/>
                </a:tc>
                <a:tc>
                  <a:txBody>
                    <a:bodyPr/>
                    <a:lstStyle/>
                    <a:p>
                      <a:r>
                        <a:rPr lang="en-US"/>
                        <a:t>Timing</a:t>
                      </a:r>
                    </a:p>
                  </a:txBody>
                  <a:tcPr/>
                </a:tc>
                <a:tc>
                  <a:txBody>
                    <a:bodyPr/>
                    <a:lstStyle/>
                    <a:p>
                      <a:r>
                        <a:rPr lang="en-US"/>
                        <a:t>Who is communicating with them?</a:t>
                      </a:r>
                    </a:p>
                  </a:txBody>
                  <a:tcPr/>
                </a:tc>
                <a:extLst>
                  <a:ext uri="{0D108BD9-81ED-4DB2-BD59-A6C34878D82A}">
                    <a16:rowId xmlns:a16="http://schemas.microsoft.com/office/drawing/2014/main" val="991220599"/>
                  </a:ext>
                </a:extLst>
              </a:tr>
              <a:tr h="408525">
                <a:tc>
                  <a:txBody>
                    <a:bodyPr/>
                    <a:lstStyle/>
                    <a:p>
                      <a:r>
                        <a:rPr lang="en-US"/>
                        <a:t>Supervisor</a:t>
                      </a:r>
                    </a:p>
                  </a:txBody>
                  <a:tcPr/>
                </a:tc>
                <a:tc>
                  <a:txBody>
                    <a:bodyPr/>
                    <a:lstStyle/>
                    <a:p>
                      <a:r>
                        <a:rPr lang="en-US"/>
                        <a:t>Ensure project goals are being met including timeline and budget</a:t>
                      </a:r>
                    </a:p>
                  </a:txBody>
                  <a:tcPr/>
                </a:tc>
                <a:tc>
                  <a:txBody>
                    <a:bodyPr/>
                    <a:lstStyle/>
                    <a:p>
                      <a:r>
                        <a:rPr lang="en-US"/>
                        <a:t>Hour long in-person meetings</a:t>
                      </a:r>
                    </a:p>
                  </a:txBody>
                  <a:tcPr/>
                </a:tc>
                <a:tc>
                  <a:txBody>
                    <a:bodyPr/>
                    <a:lstStyle/>
                    <a:p>
                      <a:r>
                        <a:rPr lang="en-US"/>
                        <a:t>Weekly</a:t>
                      </a:r>
                    </a:p>
                  </a:txBody>
                  <a:tcPr/>
                </a:tc>
                <a:tc>
                  <a:txBody>
                    <a:bodyPr/>
                    <a:lstStyle/>
                    <a:p>
                      <a:r>
                        <a:rPr lang="en-US"/>
                        <a:t>Project Lead</a:t>
                      </a:r>
                    </a:p>
                  </a:txBody>
                  <a:tcPr/>
                </a:tc>
                <a:extLst>
                  <a:ext uri="{0D108BD9-81ED-4DB2-BD59-A6C34878D82A}">
                    <a16:rowId xmlns:a16="http://schemas.microsoft.com/office/drawing/2014/main" val="1618918066"/>
                  </a:ext>
                </a:extLst>
              </a:tr>
              <a:tr h="408525">
                <a:tc>
                  <a:txBody>
                    <a:bodyPr/>
                    <a:lstStyle/>
                    <a:p>
                      <a:r>
                        <a:rPr lang="en-US"/>
                        <a:t>Team Members</a:t>
                      </a:r>
                    </a:p>
                  </a:txBody>
                  <a:tcPr/>
                </a:tc>
                <a:tc>
                  <a:txBody>
                    <a:bodyPr/>
                    <a:lstStyle/>
                    <a:p>
                      <a:r>
                        <a:rPr lang="en-US"/>
                        <a:t>Maintain shared vision for project. Update on individual progress</a:t>
                      </a:r>
                    </a:p>
                  </a:txBody>
                  <a:tcPr/>
                </a:tc>
                <a:tc>
                  <a:txBody>
                    <a:bodyPr/>
                    <a:lstStyle/>
                    <a:p>
                      <a:r>
                        <a:rPr lang="en-US"/>
                        <a:t>Meetings, email, text messages, OneDrive documents</a:t>
                      </a:r>
                    </a:p>
                  </a:txBody>
                  <a:tcPr/>
                </a:tc>
                <a:tc>
                  <a:txBody>
                    <a:bodyPr/>
                    <a:lstStyle/>
                    <a:p>
                      <a:r>
                        <a:rPr lang="en-US"/>
                        <a:t>Twice Weekly</a:t>
                      </a:r>
                    </a:p>
                  </a:txBody>
                  <a:tcPr/>
                </a:tc>
                <a:tc>
                  <a:txBody>
                    <a:bodyPr/>
                    <a:lstStyle/>
                    <a:p>
                      <a:r>
                        <a:rPr lang="en-US"/>
                        <a:t>Entire team</a:t>
                      </a:r>
                    </a:p>
                  </a:txBody>
                  <a:tcPr/>
                </a:tc>
                <a:extLst>
                  <a:ext uri="{0D108BD9-81ED-4DB2-BD59-A6C34878D82A}">
                    <a16:rowId xmlns:a16="http://schemas.microsoft.com/office/drawing/2014/main" val="1388707899"/>
                  </a:ext>
                </a:extLst>
              </a:tr>
              <a:tr h="408525">
                <a:tc>
                  <a:txBody>
                    <a:bodyPr/>
                    <a:lstStyle/>
                    <a:p>
                      <a:r>
                        <a:rPr lang="en-US"/>
                        <a:t>End users</a:t>
                      </a:r>
                    </a:p>
                  </a:txBody>
                  <a:tcPr/>
                </a:tc>
                <a:tc>
                  <a:txBody>
                    <a:bodyPr/>
                    <a:lstStyle/>
                    <a:p>
                      <a:r>
                        <a:rPr lang="en-US"/>
                        <a:t>Researching user needs</a:t>
                      </a:r>
                    </a:p>
                  </a:txBody>
                  <a:tcPr/>
                </a:tc>
                <a:tc>
                  <a:txBody>
                    <a:bodyPr/>
                    <a:lstStyle/>
                    <a:p>
                      <a:r>
                        <a:rPr lang="en-US"/>
                        <a:t>Focus groups</a:t>
                      </a:r>
                    </a:p>
                  </a:txBody>
                  <a:tcPr/>
                </a:tc>
                <a:tc>
                  <a:txBody>
                    <a:bodyPr/>
                    <a:lstStyle/>
                    <a:p>
                      <a:r>
                        <a:rPr lang="en-US"/>
                        <a:t>Biweekly</a:t>
                      </a:r>
                    </a:p>
                  </a:txBody>
                  <a:tcPr/>
                </a:tc>
                <a:tc>
                  <a:txBody>
                    <a:bodyPr/>
                    <a:lstStyle/>
                    <a:p>
                      <a:r>
                        <a:rPr lang="en-US"/>
                        <a:t>Entire team</a:t>
                      </a:r>
                    </a:p>
                  </a:txBody>
                  <a:tcPr/>
                </a:tc>
                <a:extLst>
                  <a:ext uri="{0D108BD9-81ED-4DB2-BD59-A6C34878D82A}">
                    <a16:rowId xmlns:a16="http://schemas.microsoft.com/office/drawing/2014/main" val="2664100977"/>
                  </a:ext>
                </a:extLst>
              </a:tr>
            </a:tbl>
          </a:graphicData>
        </a:graphic>
      </p:graphicFrame>
    </p:spTree>
    <p:extLst>
      <p:ext uri="{BB962C8B-B14F-4D97-AF65-F5344CB8AC3E}">
        <p14:creationId xmlns:p14="http://schemas.microsoft.com/office/powerpoint/2010/main" val="1019171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BF68A-EB29-C3E3-3DD2-BFEB2E93944A}"/>
              </a:ext>
            </a:extLst>
          </p:cNvPr>
          <p:cNvSpPr>
            <a:spLocks noGrp="1"/>
          </p:cNvSpPr>
          <p:nvPr>
            <p:ph type="title"/>
          </p:nvPr>
        </p:nvSpPr>
        <p:spPr/>
        <p:txBody>
          <a:bodyPr/>
          <a:lstStyle/>
          <a:p>
            <a:r>
              <a:rPr lang="en-US"/>
              <a:t>Timeline</a:t>
            </a:r>
          </a:p>
        </p:txBody>
      </p:sp>
      <p:sp>
        <p:nvSpPr>
          <p:cNvPr id="3" name="Content Placeholder 2">
            <a:extLst>
              <a:ext uri="{FF2B5EF4-FFF2-40B4-BE49-F238E27FC236}">
                <a16:creationId xmlns:a16="http://schemas.microsoft.com/office/drawing/2014/main" id="{116C816A-4F98-EF23-AFAF-824CDDA7DD82}"/>
              </a:ext>
            </a:extLst>
          </p:cNvPr>
          <p:cNvSpPr>
            <a:spLocks noGrp="1"/>
          </p:cNvSpPr>
          <p:nvPr>
            <p:ph idx="1"/>
          </p:nvPr>
        </p:nvSpPr>
        <p:spPr/>
        <p:txBody>
          <a:bodyPr vert="horz" lIns="91440" tIns="45720" rIns="91440" bIns="45720" rtlCol="0" anchor="t">
            <a:normAutofit/>
          </a:bodyPr>
          <a:lstStyle/>
          <a:p>
            <a:r>
              <a:rPr lang="en-US" sz="2400">
                <a:solidFill>
                  <a:schemeClr val="tx1"/>
                </a:solidFill>
                <a:latin typeface="Arial"/>
                <a:cs typeface="Arial"/>
              </a:rPr>
              <a:t>This project will be completed in 7 months</a:t>
            </a:r>
            <a:endParaRPr lang="en-US" sz="2400">
              <a:latin typeface="Arial"/>
              <a:cs typeface="Arial"/>
            </a:endParaRPr>
          </a:p>
          <a:p>
            <a:r>
              <a:rPr lang="en-US" sz="2400">
                <a:solidFill>
                  <a:schemeClr val="tx1"/>
                </a:solidFill>
                <a:latin typeface="Arial"/>
                <a:cs typeface="Arial"/>
              </a:rPr>
              <a:t>Planning and Design – month 1</a:t>
            </a:r>
            <a:endParaRPr lang="en-US" sz="2400">
              <a:latin typeface="Arial"/>
              <a:cs typeface="Arial"/>
            </a:endParaRPr>
          </a:p>
          <a:p>
            <a:r>
              <a:rPr lang="en-US" sz="2400">
                <a:solidFill>
                  <a:schemeClr val="tx1"/>
                </a:solidFill>
                <a:latin typeface="Arial"/>
                <a:cs typeface="Arial"/>
              </a:rPr>
              <a:t>Development – months 2-5</a:t>
            </a:r>
            <a:endParaRPr lang="en-US" sz="2400">
              <a:latin typeface="Arial"/>
              <a:cs typeface="Arial"/>
            </a:endParaRPr>
          </a:p>
          <a:p>
            <a:r>
              <a:rPr lang="en-US" sz="2400">
                <a:solidFill>
                  <a:schemeClr val="tx1"/>
                </a:solidFill>
                <a:latin typeface="Arial"/>
                <a:cs typeface="Arial"/>
              </a:rPr>
              <a:t>Testing and Revision – month 6</a:t>
            </a:r>
            <a:endParaRPr lang="en-US" sz="2400">
              <a:latin typeface="Arial"/>
              <a:cs typeface="Arial"/>
            </a:endParaRPr>
          </a:p>
          <a:p>
            <a:r>
              <a:rPr lang="en-US" sz="2400">
                <a:solidFill>
                  <a:schemeClr val="tx1"/>
                </a:solidFill>
                <a:latin typeface="Arial"/>
                <a:cs typeface="Arial"/>
              </a:rPr>
              <a:t>Marketing and Deployment – month 7</a:t>
            </a:r>
            <a:endParaRPr lang="en-US"/>
          </a:p>
        </p:txBody>
      </p:sp>
    </p:spTree>
    <p:extLst>
      <p:ext uri="{BB962C8B-B14F-4D97-AF65-F5344CB8AC3E}">
        <p14:creationId xmlns:p14="http://schemas.microsoft.com/office/powerpoint/2010/main" val="38053978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D6010-2CA6-DE19-C5F3-14A96D084D4C}"/>
              </a:ext>
            </a:extLst>
          </p:cNvPr>
          <p:cNvSpPr>
            <a:spLocks noGrp="1"/>
          </p:cNvSpPr>
          <p:nvPr>
            <p:ph type="title"/>
          </p:nvPr>
        </p:nvSpPr>
        <p:spPr>
          <a:xfrm>
            <a:off x="603849" y="431321"/>
            <a:ext cx="10668000" cy="1524000"/>
          </a:xfrm>
        </p:spPr>
        <p:txBody>
          <a:bodyPr/>
          <a:lstStyle/>
          <a:p>
            <a:r>
              <a:rPr lang="en-US"/>
              <a:t>Gantt Chart</a:t>
            </a:r>
          </a:p>
        </p:txBody>
      </p:sp>
      <p:pic>
        <p:nvPicPr>
          <p:cNvPr id="5" name="Picture 4" descr="A grid of red squares&#10;&#10;Description automatically generated">
            <a:extLst>
              <a:ext uri="{FF2B5EF4-FFF2-40B4-BE49-F238E27FC236}">
                <a16:creationId xmlns:a16="http://schemas.microsoft.com/office/drawing/2014/main" id="{56154CFA-BCD4-11DC-6E14-C43F8E393AC5}"/>
              </a:ext>
            </a:extLst>
          </p:cNvPr>
          <p:cNvPicPr>
            <a:picLocks noChangeAspect="1"/>
          </p:cNvPicPr>
          <p:nvPr/>
        </p:nvPicPr>
        <p:blipFill>
          <a:blip r:embed="rId3"/>
          <a:stretch>
            <a:fillRect/>
          </a:stretch>
        </p:blipFill>
        <p:spPr>
          <a:xfrm>
            <a:off x="1150" y="1950062"/>
            <a:ext cx="12191999" cy="4591715"/>
          </a:xfrm>
          <a:prstGeom prst="rect">
            <a:avLst/>
          </a:prstGeom>
        </p:spPr>
      </p:pic>
    </p:spTree>
    <p:extLst>
      <p:ext uri="{BB962C8B-B14F-4D97-AF65-F5344CB8AC3E}">
        <p14:creationId xmlns:p14="http://schemas.microsoft.com/office/powerpoint/2010/main" val="21154080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D6010-2CA6-DE19-C5F3-14A96D084D4C}"/>
              </a:ext>
            </a:extLst>
          </p:cNvPr>
          <p:cNvSpPr>
            <a:spLocks noGrp="1"/>
          </p:cNvSpPr>
          <p:nvPr>
            <p:ph type="title"/>
          </p:nvPr>
        </p:nvSpPr>
        <p:spPr>
          <a:xfrm>
            <a:off x="183772" y="186906"/>
            <a:ext cx="10668000" cy="1524000"/>
          </a:xfrm>
        </p:spPr>
        <p:txBody>
          <a:bodyPr/>
          <a:lstStyle/>
          <a:p>
            <a:r>
              <a:rPr lang="en-US"/>
              <a:t>Gantt Chart cont.</a:t>
            </a:r>
          </a:p>
        </p:txBody>
      </p:sp>
      <p:graphicFrame>
        <p:nvGraphicFramePr>
          <p:cNvPr id="4" name="Table 3">
            <a:extLst>
              <a:ext uri="{FF2B5EF4-FFF2-40B4-BE49-F238E27FC236}">
                <a16:creationId xmlns:a16="http://schemas.microsoft.com/office/drawing/2014/main" id="{B9125026-69EA-B2E8-4181-DDFE5592FA20}"/>
              </a:ext>
            </a:extLst>
          </p:cNvPr>
          <p:cNvGraphicFramePr>
            <a:graphicFrameLocks noGrp="1"/>
          </p:cNvGraphicFramePr>
          <p:nvPr>
            <p:extLst>
              <p:ext uri="{D42A27DB-BD31-4B8C-83A1-F6EECF244321}">
                <p14:modId xmlns:p14="http://schemas.microsoft.com/office/powerpoint/2010/main" val="3599580773"/>
              </p:ext>
            </p:extLst>
          </p:nvPr>
        </p:nvGraphicFramePr>
        <p:xfrm>
          <a:off x="185614" y="580073"/>
          <a:ext cx="11496203" cy="6188472"/>
        </p:xfrm>
        <a:graphic>
          <a:graphicData uri="http://schemas.openxmlformats.org/drawingml/2006/table">
            <a:tbl>
              <a:tblPr bandRow="1">
                <a:tableStyleId>{5C22544A-7EE6-4342-B048-85BDC9FD1C3A}</a:tableStyleId>
              </a:tblPr>
              <a:tblGrid>
                <a:gridCol w="393852">
                  <a:extLst>
                    <a:ext uri="{9D8B030D-6E8A-4147-A177-3AD203B41FA5}">
                      <a16:colId xmlns:a16="http://schemas.microsoft.com/office/drawing/2014/main" val="3431370845"/>
                    </a:ext>
                  </a:extLst>
                </a:gridCol>
                <a:gridCol w="1426382">
                  <a:extLst>
                    <a:ext uri="{9D8B030D-6E8A-4147-A177-3AD203B41FA5}">
                      <a16:colId xmlns:a16="http://schemas.microsoft.com/office/drawing/2014/main" val="4017927379"/>
                    </a:ext>
                  </a:extLst>
                </a:gridCol>
                <a:gridCol w="1277358">
                  <a:extLst>
                    <a:ext uri="{9D8B030D-6E8A-4147-A177-3AD203B41FA5}">
                      <a16:colId xmlns:a16="http://schemas.microsoft.com/office/drawing/2014/main" val="2621609538"/>
                    </a:ext>
                  </a:extLst>
                </a:gridCol>
                <a:gridCol w="510942">
                  <a:extLst>
                    <a:ext uri="{9D8B030D-6E8A-4147-A177-3AD203B41FA5}">
                      <a16:colId xmlns:a16="http://schemas.microsoft.com/office/drawing/2014/main" val="751040690"/>
                    </a:ext>
                  </a:extLst>
                </a:gridCol>
                <a:gridCol w="776567">
                  <a:extLst>
                    <a:ext uri="{9D8B030D-6E8A-4147-A177-3AD203B41FA5}">
                      <a16:colId xmlns:a16="http://schemas.microsoft.com/office/drawing/2014/main" val="3253228871"/>
                    </a:ext>
                  </a:extLst>
                </a:gridCol>
                <a:gridCol w="468856">
                  <a:extLst>
                    <a:ext uri="{9D8B030D-6E8A-4147-A177-3AD203B41FA5}">
                      <a16:colId xmlns:a16="http://schemas.microsoft.com/office/drawing/2014/main" val="1326610976"/>
                    </a:ext>
                  </a:extLst>
                </a:gridCol>
                <a:gridCol w="510942">
                  <a:extLst>
                    <a:ext uri="{9D8B030D-6E8A-4147-A177-3AD203B41FA5}">
                      <a16:colId xmlns:a16="http://schemas.microsoft.com/office/drawing/2014/main" val="768451568"/>
                    </a:ext>
                  </a:extLst>
                </a:gridCol>
                <a:gridCol w="510942">
                  <a:extLst>
                    <a:ext uri="{9D8B030D-6E8A-4147-A177-3AD203B41FA5}">
                      <a16:colId xmlns:a16="http://schemas.microsoft.com/office/drawing/2014/main" val="1719895608"/>
                    </a:ext>
                  </a:extLst>
                </a:gridCol>
                <a:gridCol w="510942">
                  <a:extLst>
                    <a:ext uri="{9D8B030D-6E8A-4147-A177-3AD203B41FA5}">
                      <a16:colId xmlns:a16="http://schemas.microsoft.com/office/drawing/2014/main" val="1353723253"/>
                    </a:ext>
                  </a:extLst>
                </a:gridCol>
                <a:gridCol w="510942">
                  <a:extLst>
                    <a:ext uri="{9D8B030D-6E8A-4147-A177-3AD203B41FA5}">
                      <a16:colId xmlns:a16="http://schemas.microsoft.com/office/drawing/2014/main" val="4259825609"/>
                    </a:ext>
                  </a:extLst>
                </a:gridCol>
                <a:gridCol w="510942">
                  <a:extLst>
                    <a:ext uri="{9D8B030D-6E8A-4147-A177-3AD203B41FA5}">
                      <a16:colId xmlns:a16="http://schemas.microsoft.com/office/drawing/2014/main" val="752445536"/>
                    </a:ext>
                  </a:extLst>
                </a:gridCol>
                <a:gridCol w="510942">
                  <a:extLst>
                    <a:ext uri="{9D8B030D-6E8A-4147-A177-3AD203B41FA5}">
                      <a16:colId xmlns:a16="http://schemas.microsoft.com/office/drawing/2014/main" val="4263070387"/>
                    </a:ext>
                  </a:extLst>
                </a:gridCol>
                <a:gridCol w="510942">
                  <a:extLst>
                    <a:ext uri="{9D8B030D-6E8A-4147-A177-3AD203B41FA5}">
                      <a16:colId xmlns:a16="http://schemas.microsoft.com/office/drawing/2014/main" val="3192850389"/>
                    </a:ext>
                  </a:extLst>
                </a:gridCol>
                <a:gridCol w="510942">
                  <a:extLst>
                    <a:ext uri="{9D8B030D-6E8A-4147-A177-3AD203B41FA5}">
                      <a16:colId xmlns:a16="http://schemas.microsoft.com/office/drawing/2014/main" val="488795250"/>
                    </a:ext>
                  </a:extLst>
                </a:gridCol>
                <a:gridCol w="510942">
                  <a:extLst>
                    <a:ext uri="{9D8B030D-6E8A-4147-A177-3AD203B41FA5}">
                      <a16:colId xmlns:a16="http://schemas.microsoft.com/office/drawing/2014/main" val="1496458325"/>
                    </a:ext>
                  </a:extLst>
                </a:gridCol>
                <a:gridCol w="510942">
                  <a:extLst>
                    <a:ext uri="{9D8B030D-6E8A-4147-A177-3AD203B41FA5}">
                      <a16:colId xmlns:a16="http://schemas.microsoft.com/office/drawing/2014/main" val="1304288726"/>
                    </a:ext>
                  </a:extLst>
                </a:gridCol>
                <a:gridCol w="510942">
                  <a:extLst>
                    <a:ext uri="{9D8B030D-6E8A-4147-A177-3AD203B41FA5}">
                      <a16:colId xmlns:a16="http://schemas.microsoft.com/office/drawing/2014/main" val="175603154"/>
                    </a:ext>
                  </a:extLst>
                </a:gridCol>
                <a:gridCol w="510942">
                  <a:extLst>
                    <a:ext uri="{9D8B030D-6E8A-4147-A177-3AD203B41FA5}">
                      <a16:colId xmlns:a16="http://schemas.microsoft.com/office/drawing/2014/main" val="3444661904"/>
                    </a:ext>
                  </a:extLst>
                </a:gridCol>
                <a:gridCol w="510942">
                  <a:extLst>
                    <a:ext uri="{9D8B030D-6E8A-4147-A177-3AD203B41FA5}">
                      <a16:colId xmlns:a16="http://schemas.microsoft.com/office/drawing/2014/main" val="2615711461"/>
                    </a:ext>
                  </a:extLst>
                </a:gridCol>
              </a:tblGrid>
              <a:tr h="418009">
                <a:tc gridSpan="2">
                  <a:txBody>
                    <a:bodyPr/>
                    <a:lstStyle/>
                    <a:p>
                      <a:pPr fontAlgn="b"/>
                      <a:endParaRPr lang="en-US" sz="2800" err="1">
                        <a:effectLst/>
                        <a:latin typeface="Aptos Narrow"/>
                      </a:endParaRPr>
                    </a:p>
                  </a:txBody>
                  <a:tcPr marL="9525" marR="9525" marT="9525" anchor="b">
                    <a:lnL>
                      <a:noFill/>
                    </a:lnL>
                    <a:lnR>
                      <a:noFill/>
                    </a:lnR>
                    <a:lnT>
                      <a:noFill/>
                    </a:lnT>
                    <a:lnB>
                      <a:noFill/>
                    </a:lnB>
                    <a:noFill/>
                  </a:tcPr>
                </a:tc>
                <a:tc hMerge="1">
                  <a:txBody>
                    <a:bodyPr/>
                    <a:lstStyle/>
                    <a:p>
                      <a:endParaRPr lang="en-US"/>
                    </a:p>
                  </a:txBody>
                  <a:tcPr/>
                </a:tc>
                <a:tc>
                  <a:txBody>
                    <a:bodyPr/>
                    <a:lstStyle/>
                    <a:p>
                      <a:pPr fontAlgn="b"/>
                      <a:endParaRPr lang="en-US" sz="1100">
                        <a:effectLst/>
                        <a:latin typeface="Aptos Narrow" panose="020B0004020202020204" pitchFamily="34" charset="0"/>
                      </a:endParaRPr>
                    </a:p>
                  </a:txBody>
                  <a:tcPr marL="9525" marR="9525" marT="9525" anchor="b">
                    <a:lnL>
                      <a:noFill/>
                    </a:lnL>
                    <a:lnR>
                      <a:noFill/>
                    </a:lnR>
                    <a:lnT>
                      <a:noFill/>
                    </a:lnT>
                    <a:lnB>
                      <a:noFill/>
                    </a:lnB>
                    <a:noFill/>
                  </a:tcPr>
                </a:tc>
                <a:tc>
                  <a:txBody>
                    <a:bodyPr/>
                    <a:lstStyle/>
                    <a:p>
                      <a:pPr fontAlgn="b"/>
                      <a:endParaRPr lang="en-US" sz="1100">
                        <a:effectLst/>
                        <a:latin typeface="Aptos Narrow" panose="020B0004020202020204" pitchFamily="34" charset="0"/>
                      </a:endParaRPr>
                    </a:p>
                  </a:txBody>
                  <a:tcPr marL="9525" marR="9525" marT="9525" anchor="b">
                    <a:lnL>
                      <a:noFill/>
                    </a:lnL>
                    <a:lnR>
                      <a:noFill/>
                    </a:lnR>
                    <a:lnT>
                      <a:noFill/>
                    </a:lnT>
                    <a:lnB>
                      <a:noFill/>
                    </a:lnB>
                    <a:noFill/>
                  </a:tcPr>
                </a:tc>
                <a:tc>
                  <a:txBody>
                    <a:bodyPr/>
                    <a:lstStyle/>
                    <a:p>
                      <a:pPr fontAlgn="b"/>
                      <a:endParaRPr lang="en-US" sz="1100">
                        <a:effectLst/>
                        <a:latin typeface="Aptos Narrow" panose="020B0004020202020204" pitchFamily="34" charset="0"/>
                      </a:endParaRPr>
                    </a:p>
                  </a:txBody>
                  <a:tcPr marL="9525" marR="9525" marT="9525" anchor="b">
                    <a:lnL>
                      <a:noFill/>
                    </a:lnL>
                    <a:lnR>
                      <a:noFill/>
                    </a:lnR>
                    <a:lnT>
                      <a:noFill/>
                    </a:lnT>
                    <a:lnB>
                      <a:noFill/>
                    </a:lnB>
                    <a:noFill/>
                  </a:tcPr>
                </a:tc>
                <a:tc>
                  <a:txBody>
                    <a:bodyPr/>
                    <a:lstStyle/>
                    <a:p>
                      <a:pPr fontAlgn="b"/>
                      <a:endParaRPr lang="en-US" sz="1100">
                        <a:effectLst/>
                        <a:latin typeface="Aptos Narrow" panose="020B0004020202020204" pitchFamily="34" charset="0"/>
                      </a:endParaRPr>
                    </a:p>
                  </a:txBody>
                  <a:tcPr marL="9525" marR="9525" marT="9525" anchor="b">
                    <a:lnL>
                      <a:noFill/>
                    </a:lnL>
                    <a:lnR>
                      <a:noFill/>
                    </a:lnR>
                    <a:lnT>
                      <a:noFill/>
                    </a:lnT>
                    <a:lnB>
                      <a:noFill/>
                    </a:lnB>
                    <a:noFill/>
                  </a:tcPr>
                </a:tc>
                <a:tc>
                  <a:txBody>
                    <a:bodyPr/>
                    <a:lstStyle/>
                    <a:p>
                      <a:pPr fontAlgn="b"/>
                      <a:endParaRPr lang="en-US" sz="1100">
                        <a:effectLst/>
                        <a:latin typeface="Aptos Narrow" panose="020B0004020202020204" pitchFamily="34" charset="0"/>
                      </a:endParaRPr>
                    </a:p>
                  </a:txBody>
                  <a:tcPr marL="9525" marR="9525" marT="9525" anchor="b">
                    <a:lnL>
                      <a:noFill/>
                    </a:lnL>
                    <a:lnR>
                      <a:noFill/>
                    </a:lnR>
                    <a:lnT>
                      <a:noFill/>
                    </a:lnT>
                    <a:lnB>
                      <a:noFill/>
                    </a:lnB>
                    <a:noFill/>
                  </a:tcPr>
                </a:tc>
                <a:tc>
                  <a:txBody>
                    <a:bodyPr/>
                    <a:lstStyle/>
                    <a:p>
                      <a:pPr fontAlgn="b"/>
                      <a:endParaRPr lang="en-US" sz="1100">
                        <a:effectLst/>
                        <a:latin typeface="Aptos Narrow" panose="020B0004020202020204" pitchFamily="34" charset="0"/>
                      </a:endParaRPr>
                    </a:p>
                  </a:txBody>
                  <a:tcPr marL="9525" marR="9525" marT="9525" anchor="b">
                    <a:lnL>
                      <a:noFill/>
                    </a:lnL>
                    <a:lnR>
                      <a:noFill/>
                    </a:lnR>
                    <a:lnT>
                      <a:noFill/>
                    </a:lnT>
                    <a:lnB>
                      <a:noFill/>
                    </a:lnB>
                    <a:noFill/>
                  </a:tcPr>
                </a:tc>
                <a:tc>
                  <a:txBody>
                    <a:bodyPr/>
                    <a:lstStyle/>
                    <a:p>
                      <a:pPr fontAlgn="b"/>
                      <a:endParaRPr lang="en-US" sz="1100">
                        <a:effectLst/>
                        <a:latin typeface="Aptos Narrow" panose="020B0004020202020204" pitchFamily="34" charset="0"/>
                      </a:endParaRPr>
                    </a:p>
                  </a:txBody>
                  <a:tcPr marL="9525" marR="9525" marT="9525" anchor="b">
                    <a:lnL>
                      <a:noFill/>
                    </a:lnL>
                    <a:lnR>
                      <a:noFill/>
                    </a:lnR>
                    <a:lnT>
                      <a:noFill/>
                    </a:lnT>
                    <a:lnB>
                      <a:noFill/>
                    </a:lnB>
                    <a:noFill/>
                  </a:tcPr>
                </a:tc>
                <a:tc>
                  <a:txBody>
                    <a:bodyPr/>
                    <a:lstStyle/>
                    <a:p>
                      <a:pPr fontAlgn="b"/>
                      <a:endParaRPr lang="en-US" sz="1100">
                        <a:effectLst/>
                        <a:latin typeface="Aptos Narrow" panose="020B0004020202020204" pitchFamily="34" charset="0"/>
                      </a:endParaRPr>
                    </a:p>
                  </a:txBody>
                  <a:tcPr marL="9525" marR="9525" marT="9525" anchor="b">
                    <a:lnL>
                      <a:noFill/>
                    </a:lnL>
                    <a:lnR>
                      <a:noFill/>
                    </a:lnR>
                    <a:lnT>
                      <a:noFill/>
                    </a:lnT>
                    <a:lnB>
                      <a:noFill/>
                    </a:lnB>
                    <a:noFill/>
                  </a:tcPr>
                </a:tc>
                <a:tc>
                  <a:txBody>
                    <a:bodyPr/>
                    <a:lstStyle/>
                    <a:p>
                      <a:pPr fontAlgn="b"/>
                      <a:endParaRPr lang="en-US" sz="1100">
                        <a:effectLst/>
                        <a:latin typeface="Aptos Narrow" panose="020B0004020202020204" pitchFamily="34" charset="0"/>
                      </a:endParaRPr>
                    </a:p>
                  </a:txBody>
                  <a:tcPr marL="9525" marR="9525" marT="9525" anchor="b">
                    <a:lnL>
                      <a:noFill/>
                    </a:lnL>
                    <a:lnR>
                      <a:noFill/>
                    </a:lnR>
                    <a:lnT>
                      <a:noFill/>
                    </a:lnT>
                    <a:lnB>
                      <a:noFill/>
                    </a:lnB>
                    <a:noFill/>
                  </a:tcPr>
                </a:tc>
                <a:tc>
                  <a:txBody>
                    <a:bodyPr/>
                    <a:lstStyle/>
                    <a:p>
                      <a:pPr fontAlgn="b"/>
                      <a:endParaRPr lang="en-US" sz="1100">
                        <a:effectLst/>
                        <a:latin typeface="Aptos Narrow" panose="020B0004020202020204" pitchFamily="34" charset="0"/>
                      </a:endParaRPr>
                    </a:p>
                  </a:txBody>
                  <a:tcPr marL="9525" marR="9525" marT="9525" anchor="b">
                    <a:lnL>
                      <a:noFill/>
                    </a:lnL>
                    <a:lnR>
                      <a:noFill/>
                    </a:lnR>
                    <a:lnT>
                      <a:noFill/>
                    </a:lnT>
                    <a:lnB>
                      <a:noFill/>
                    </a:lnB>
                    <a:noFill/>
                  </a:tcPr>
                </a:tc>
                <a:tc>
                  <a:txBody>
                    <a:bodyPr/>
                    <a:lstStyle/>
                    <a:p>
                      <a:pPr fontAlgn="b"/>
                      <a:endParaRPr lang="en-US" sz="1100">
                        <a:effectLst/>
                        <a:latin typeface="Aptos Narrow" panose="020B0004020202020204" pitchFamily="34" charset="0"/>
                      </a:endParaRPr>
                    </a:p>
                  </a:txBody>
                  <a:tcPr marL="9525" marR="9525" marT="9525" anchor="b">
                    <a:lnL>
                      <a:noFill/>
                    </a:lnL>
                    <a:lnR>
                      <a:noFill/>
                    </a:lnR>
                    <a:lnT>
                      <a:noFill/>
                    </a:lnT>
                    <a:lnB>
                      <a:noFill/>
                    </a:lnB>
                    <a:noFill/>
                  </a:tcPr>
                </a:tc>
                <a:tc>
                  <a:txBody>
                    <a:bodyPr/>
                    <a:lstStyle/>
                    <a:p>
                      <a:pPr fontAlgn="b"/>
                      <a:endParaRPr lang="en-US" sz="1100">
                        <a:effectLst/>
                        <a:latin typeface="Aptos Narrow" panose="020B0004020202020204" pitchFamily="34" charset="0"/>
                      </a:endParaRPr>
                    </a:p>
                  </a:txBody>
                  <a:tcPr marL="9525" marR="9525" marT="9525" anchor="b">
                    <a:lnL>
                      <a:noFill/>
                    </a:lnL>
                    <a:lnR>
                      <a:noFill/>
                    </a:lnR>
                    <a:lnT>
                      <a:noFill/>
                    </a:lnT>
                    <a:lnB>
                      <a:noFill/>
                    </a:lnB>
                    <a:noFill/>
                  </a:tcPr>
                </a:tc>
                <a:tc>
                  <a:txBody>
                    <a:bodyPr/>
                    <a:lstStyle/>
                    <a:p>
                      <a:pPr fontAlgn="b"/>
                      <a:endParaRPr lang="en-US" sz="1100">
                        <a:effectLst/>
                        <a:latin typeface="Aptos Narrow" panose="020B0004020202020204" pitchFamily="34" charset="0"/>
                      </a:endParaRPr>
                    </a:p>
                  </a:txBody>
                  <a:tcPr marL="9525" marR="9525" marT="9525" anchor="b">
                    <a:lnL>
                      <a:noFill/>
                    </a:lnL>
                    <a:lnR>
                      <a:noFill/>
                    </a:lnR>
                    <a:lnT>
                      <a:noFill/>
                    </a:lnT>
                    <a:lnB>
                      <a:noFill/>
                    </a:lnB>
                    <a:noFill/>
                  </a:tcPr>
                </a:tc>
                <a:tc>
                  <a:txBody>
                    <a:bodyPr/>
                    <a:lstStyle/>
                    <a:p>
                      <a:pPr fontAlgn="b"/>
                      <a:endParaRPr lang="en-US" sz="1100">
                        <a:effectLst/>
                        <a:latin typeface="Aptos Narrow" panose="020B0004020202020204" pitchFamily="34" charset="0"/>
                      </a:endParaRPr>
                    </a:p>
                  </a:txBody>
                  <a:tcPr marL="9525" marR="9525" marT="9525" anchor="b">
                    <a:lnL>
                      <a:noFill/>
                    </a:lnL>
                    <a:lnR>
                      <a:noFill/>
                    </a:lnR>
                    <a:lnT>
                      <a:noFill/>
                    </a:lnT>
                    <a:lnB>
                      <a:noFill/>
                    </a:lnB>
                    <a:noFill/>
                  </a:tcPr>
                </a:tc>
                <a:tc>
                  <a:txBody>
                    <a:bodyPr/>
                    <a:lstStyle/>
                    <a:p>
                      <a:pPr fontAlgn="b"/>
                      <a:endParaRPr lang="en-US" sz="1100">
                        <a:effectLst/>
                        <a:latin typeface="Aptos Narrow" panose="020B0004020202020204" pitchFamily="34" charset="0"/>
                      </a:endParaRPr>
                    </a:p>
                  </a:txBody>
                  <a:tcPr marL="9525" marR="9525" marT="9525" anchor="b">
                    <a:lnL>
                      <a:noFill/>
                    </a:lnL>
                    <a:lnR>
                      <a:noFill/>
                    </a:lnR>
                    <a:lnT>
                      <a:noFill/>
                    </a:lnT>
                    <a:lnB>
                      <a:noFill/>
                    </a:lnB>
                    <a:noFill/>
                  </a:tcPr>
                </a:tc>
                <a:tc>
                  <a:txBody>
                    <a:bodyPr/>
                    <a:lstStyle/>
                    <a:p>
                      <a:pPr fontAlgn="b"/>
                      <a:endParaRPr lang="en-US" sz="1100">
                        <a:effectLst/>
                        <a:latin typeface="Aptos Narrow" panose="020B0004020202020204" pitchFamily="34" charset="0"/>
                      </a:endParaRPr>
                    </a:p>
                  </a:txBody>
                  <a:tcPr marL="9525" marR="9525" marT="9525" anchor="b">
                    <a:lnL>
                      <a:noFill/>
                    </a:lnL>
                    <a:lnR>
                      <a:noFill/>
                    </a:lnR>
                    <a:lnT>
                      <a:noFill/>
                    </a:lnT>
                    <a:lnB>
                      <a:noFill/>
                    </a:lnB>
                    <a:noFill/>
                  </a:tcPr>
                </a:tc>
                <a:tc>
                  <a:txBody>
                    <a:bodyPr/>
                    <a:lstStyle/>
                    <a:p>
                      <a:pPr fontAlgn="b"/>
                      <a:endParaRPr lang="en-US" sz="1100">
                        <a:effectLst/>
                        <a:latin typeface="Aptos Narrow" panose="020B0004020202020204" pitchFamily="34" charset="0"/>
                      </a:endParaRPr>
                    </a:p>
                  </a:txBody>
                  <a:tcPr marL="9525" marR="9525" marT="9525" anchor="b">
                    <a:lnL>
                      <a:noFill/>
                    </a:lnL>
                    <a:lnR>
                      <a:noFill/>
                    </a:lnR>
                    <a:lnT>
                      <a:noFill/>
                    </a:lnT>
                    <a:lnB>
                      <a:noFill/>
                    </a:lnB>
                    <a:noFill/>
                  </a:tcPr>
                </a:tc>
                <a:extLst>
                  <a:ext uri="{0D108BD9-81ED-4DB2-BD59-A6C34878D82A}">
                    <a16:rowId xmlns:a16="http://schemas.microsoft.com/office/drawing/2014/main" val="2125461989"/>
                  </a:ext>
                </a:extLst>
              </a:tr>
              <a:tr h="334407">
                <a:tc gridSpan="3">
                  <a:txBody>
                    <a:bodyPr/>
                    <a:lstStyle/>
                    <a:p>
                      <a:pPr fontAlgn="b"/>
                      <a:endParaRPr lang="en-US" sz="1100">
                        <a:effectLst/>
                        <a:latin typeface="Aptos Narrow"/>
                      </a:endParaRPr>
                    </a:p>
                  </a:txBody>
                  <a:tcPr marL="9525" marR="9525" marT="9525" anchor="b">
                    <a:lnL>
                      <a:noFill/>
                    </a:lnL>
                    <a:lnR>
                      <a:noFill/>
                    </a:lnR>
                    <a:lnT>
                      <a:noFill/>
                    </a:lnT>
                    <a:lnB w="6350" cap="flat" cmpd="sng" algn="ctr">
                      <a:solidFill>
                        <a:srgbClr val="000000"/>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a:txBody>
                    <a:bodyPr/>
                    <a:lstStyle/>
                    <a:p>
                      <a:pPr fontAlgn="b"/>
                      <a:endParaRPr lang="en-US" sz="1100">
                        <a:effectLst/>
                        <a:latin typeface="Aptos Narrow" panose="020B0004020202020204" pitchFamily="34" charset="0"/>
                      </a:endParaRPr>
                    </a:p>
                  </a:txBody>
                  <a:tcPr marL="9525" marR="9525" marT="9525"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fontAlgn="b"/>
                      <a:endParaRPr lang="en-US" sz="1100">
                        <a:effectLst/>
                        <a:latin typeface="Aptos Narrow" panose="020B0004020202020204" pitchFamily="34" charset="0"/>
                      </a:endParaRPr>
                    </a:p>
                  </a:txBody>
                  <a:tcPr marL="9525" marR="9525" marT="9525" anchor="b">
                    <a:lnL>
                      <a:noFill/>
                    </a:lnL>
                    <a:lnR>
                      <a:noFill/>
                    </a:lnR>
                    <a:lnT>
                      <a:noFill/>
                    </a:lnT>
                    <a:lnB w="6350" cap="flat" cmpd="sng" algn="ctr">
                      <a:solidFill>
                        <a:srgbClr val="000000"/>
                      </a:solidFill>
                      <a:prstDash val="solid"/>
                      <a:round/>
                      <a:headEnd type="none" w="med" len="med"/>
                      <a:tailEnd type="none" w="med" len="med"/>
                    </a:lnB>
                    <a:noFill/>
                  </a:tcPr>
                </a:tc>
                <a:tc gridSpan="14">
                  <a:txBody>
                    <a:bodyPr/>
                    <a:lstStyle/>
                    <a:p>
                      <a:pPr algn="ctr" fontAlgn="b"/>
                      <a:r>
                        <a:rPr lang="en-US" sz="1100" b="1">
                          <a:effectLst/>
                          <a:latin typeface="Aptos Narrow"/>
                        </a:rPr>
                        <a:t>Day #</a:t>
                      </a:r>
                    </a:p>
                  </a:txBody>
                  <a:tcPr marL="9525" marR="9525" marT="9525" anchor="b">
                    <a:lnL>
                      <a:noFill/>
                    </a:lnL>
                    <a:lnR>
                      <a:noFill/>
                    </a:lnR>
                    <a:lnT>
                      <a:noFill/>
                    </a:lnT>
                    <a:lnB w="6350" cap="flat" cmpd="sng" algn="ctr">
                      <a:solidFill>
                        <a:srgbClr val="000000"/>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17696271"/>
                  </a:ext>
                </a:extLst>
              </a:tr>
              <a:tr h="334407">
                <a:tc>
                  <a:txBody>
                    <a:bodyPr/>
                    <a:lstStyle/>
                    <a:p>
                      <a:pPr fontAlgn="b"/>
                      <a:r>
                        <a:rPr lang="en-US" sz="1100" b="1">
                          <a:effectLst/>
                          <a:highlight>
                            <a:srgbClr val="A6C9EC"/>
                          </a:highlight>
                          <a:latin typeface="Aptos Narrow"/>
                        </a:rPr>
                        <a:t>Task #</a:t>
                      </a:r>
                    </a:p>
                  </a:txBody>
                  <a:tcPr marL="9525" marR="9525" marT="9525"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C9EC"/>
                    </a:solidFill>
                  </a:tcPr>
                </a:tc>
                <a:tc>
                  <a:txBody>
                    <a:bodyPr/>
                    <a:lstStyle/>
                    <a:p>
                      <a:pPr fontAlgn="b"/>
                      <a:r>
                        <a:rPr lang="en-US" sz="1100" b="1">
                          <a:effectLst/>
                          <a:highlight>
                            <a:srgbClr val="A6C9EC"/>
                          </a:highlight>
                          <a:latin typeface="Aptos Narrow"/>
                        </a:rPr>
                        <a:t>Task Name</a:t>
                      </a:r>
                    </a:p>
                  </a:txBody>
                  <a:tcPr marL="9525" marR="9525" marT="9525"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C9EC"/>
                    </a:solidFill>
                  </a:tcPr>
                </a:tc>
                <a:tc>
                  <a:txBody>
                    <a:bodyPr/>
                    <a:lstStyle/>
                    <a:p>
                      <a:pPr fontAlgn="b"/>
                      <a:r>
                        <a:rPr lang="en-US" sz="1100" b="1">
                          <a:effectLst/>
                          <a:highlight>
                            <a:srgbClr val="A6C9EC"/>
                          </a:highlight>
                          <a:latin typeface="Aptos Narrow"/>
                        </a:rPr>
                        <a:t>Dependencies</a:t>
                      </a:r>
                    </a:p>
                  </a:txBody>
                  <a:tcPr marL="9525" marR="9525" marT="9525"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C9EC"/>
                    </a:solidFill>
                  </a:tcPr>
                </a:tc>
                <a:tc>
                  <a:txBody>
                    <a:bodyPr/>
                    <a:lstStyle/>
                    <a:p>
                      <a:pPr algn="ctr" fontAlgn="b"/>
                      <a:r>
                        <a:rPr lang="en-US" sz="1100" b="1">
                          <a:effectLst/>
                          <a:highlight>
                            <a:srgbClr val="A6C9EC"/>
                          </a:highlight>
                          <a:latin typeface="Aptos Narrow"/>
                        </a:rPr>
                        <a:t>Who</a:t>
                      </a:r>
                    </a:p>
                  </a:txBody>
                  <a:tcPr marL="9525" marR="9525" marT="9525"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C9EC"/>
                    </a:solidFill>
                  </a:tcPr>
                </a:tc>
                <a:tc>
                  <a:txBody>
                    <a:bodyPr/>
                    <a:lstStyle/>
                    <a:p>
                      <a:pPr fontAlgn="b"/>
                      <a:r>
                        <a:rPr lang="en-US" sz="1100" b="1">
                          <a:effectLst/>
                          <a:highlight>
                            <a:srgbClr val="A6C9EC"/>
                          </a:highlight>
                          <a:latin typeface="Aptos Narrow"/>
                        </a:rPr>
                        <a:t>Cost per hour</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C9EC"/>
                    </a:solidFill>
                  </a:tcPr>
                </a:tc>
                <a:tc>
                  <a:txBody>
                    <a:bodyPr/>
                    <a:lstStyle/>
                    <a:p>
                      <a:pPr algn="r" fontAlgn="b"/>
                      <a:r>
                        <a:rPr lang="en-US" sz="1100">
                          <a:effectLst/>
                          <a:highlight>
                            <a:srgbClr val="A6C9EC"/>
                          </a:highlight>
                          <a:latin typeface="Aptos Narrow"/>
                        </a:rPr>
                        <a:t>1</a:t>
                      </a:r>
                    </a:p>
                  </a:txBody>
                  <a:tcPr marL="9525" marR="9525" marT="9525"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C9EC"/>
                    </a:solidFill>
                  </a:tcPr>
                </a:tc>
                <a:tc>
                  <a:txBody>
                    <a:bodyPr/>
                    <a:lstStyle/>
                    <a:p>
                      <a:pPr algn="r" fontAlgn="b"/>
                      <a:r>
                        <a:rPr lang="en-US" sz="1100">
                          <a:effectLst/>
                          <a:highlight>
                            <a:srgbClr val="A6C9EC"/>
                          </a:highlight>
                          <a:latin typeface="Aptos Narrow"/>
                        </a:rPr>
                        <a:t>2</a:t>
                      </a:r>
                    </a:p>
                  </a:txBody>
                  <a:tcPr marL="9525" marR="9525" marT="9525"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C9EC"/>
                    </a:solidFill>
                  </a:tcPr>
                </a:tc>
                <a:tc>
                  <a:txBody>
                    <a:bodyPr/>
                    <a:lstStyle/>
                    <a:p>
                      <a:pPr algn="r" fontAlgn="b"/>
                      <a:r>
                        <a:rPr lang="en-US" sz="1100">
                          <a:effectLst/>
                          <a:highlight>
                            <a:srgbClr val="A6C9EC"/>
                          </a:highlight>
                          <a:latin typeface="Aptos Narrow"/>
                        </a:rPr>
                        <a:t>3</a:t>
                      </a:r>
                    </a:p>
                  </a:txBody>
                  <a:tcPr marL="9525" marR="9525" marT="9525"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C9EC"/>
                    </a:solidFill>
                  </a:tcPr>
                </a:tc>
                <a:tc>
                  <a:txBody>
                    <a:bodyPr/>
                    <a:lstStyle/>
                    <a:p>
                      <a:pPr algn="r" fontAlgn="b"/>
                      <a:r>
                        <a:rPr lang="en-US" sz="1100">
                          <a:effectLst/>
                          <a:highlight>
                            <a:srgbClr val="A6C9EC"/>
                          </a:highlight>
                          <a:latin typeface="Aptos Narrow"/>
                        </a:rPr>
                        <a:t>4</a:t>
                      </a:r>
                    </a:p>
                  </a:txBody>
                  <a:tcPr marL="9525" marR="9525" marT="9525"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C9EC"/>
                    </a:solidFill>
                  </a:tcPr>
                </a:tc>
                <a:tc>
                  <a:txBody>
                    <a:bodyPr/>
                    <a:lstStyle/>
                    <a:p>
                      <a:pPr algn="r" fontAlgn="b"/>
                      <a:r>
                        <a:rPr lang="en-US" sz="1100">
                          <a:effectLst/>
                          <a:highlight>
                            <a:srgbClr val="A6C9EC"/>
                          </a:highlight>
                          <a:latin typeface="Aptos Narrow"/>
                        </a:rPr>
                        <a:t>5</a:t>
                      </a:r>
                    </a:p>
                  </a:txBody>
                  <a:tcPr marL="9525" marR="9525" marT="9525"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C9EC"/>
                    </a:solidFill>
                  </a:tcPr>
                </a:tc>
                <a:tc>
                  <a:txBody>
                    <a:bodyPr/>
                    <a:lstStyle/>
                    <a:p>
                      <a:pPr algn="r" fontAlgn="b"/>
                      <a:r>
                        <a:rPr lang="en-US" sz="1100">
                          <a:effectLst/>
                          <a:highlight>
                            <a:srgbClr val="A6C9EC"/>
                          </a:highlight>
                          <a:latin typeface="Aptos Narrow"/>
                        </a:rPr>
                        <a:t>6</a:t>
                      </a:r>
                    </a:p>
                  </a:txBody>
                  <a:tcPr marL="9525" marR="9525" marT="9525"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C9EC"/>
                    </a:solidFill>
                  </a:tcPr>
                </a:tc>
                <a:tc>
                  <a:txBody>
                    <a:bodyPr/>
                    <a:lstStyle/>
                    <a:p>
                      <a:pPr algn="r" fontAlgn="b"/>
                      <a:r>
                        <a:rPr lang="en-US" sz="1100">
                          <a:effectLst/>
                          <a:highlight>
                            <a:srgbClr val="A6C9EC"/>
                          </a:highlight>
                          <a:latin typeface="Aptos Narrow"/>
                        </a:rPr>
                        <a:t>7</a:t>
                      </a:r>
                    </a:p>
                  </a:txBody>
                  <a:tcPr marL="9525" marR="9525" marT="9525"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C9EC"/>
                    </a:solidFill>
                  </a:tcPr>
                </a:tc>
                <a:tc>
                  <a:txBody>
                    <a:bodyPr/>
                    <a:lstStyle/>
                    <a:p>
                      <a:pPr algn="r" fontAlgn="b"/>
                      <a:r>
                        <a:rPr lang="en-US" sz="1100">
                          <a:effectLst/>
                          <a:highlight>
                            <a:srgbClr val="A6C9EC"/>
                          </a:highlight>
                          <a:latin typeface="Aptos Narrow"/>
                        </a:rPr>
                        <a:t>8</a:t>
                      </a:r>
                    </a:p>
                  </a:txBody>
                  <a:tcPr marL="9525" marR="9525" marT="9525"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C9EC"/>
                    </a:solidFill>
                  </a:tcPr>
                </a:tc>
                <a:tc>
                  <a:txBody>
                    <a:bodyPr/>
                    <a:lstStyle/>
                    <a:p>
                      <a:pPr algn="r" fontAlgn="b"/>
                      <a:r>
                        <a:rPr lang="en-US" sz="1100">
                          <a:effectLst/>
                          <a:highlight>
                            <a:srgbClr val="A6C9EC"/>
                          </a:highlight>
                          <a:latin typeface="Aptos Narrow"/>
                        </a:rPr>
                        <a:t>9</a:t>
                      </a:r>
                    </a:p>
                  </a:txBody>
                  <a:tcPr marL="9525" marR="9525" marT="9525"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C9EC"/>
                    </a:solidFill>
                  </a:tcPr>
                </a:tc>
                <a:tc>
                  <a:txBody>
                    <a:bodyPr/>
                    <a:lstStyle/>
                    <a:p>
                      <a:pPr algn="r" fontAlgn="b"/>
                      <a:r>
                        <a:rPr lang="en-US" sz="1100">
                          <a:effectLst/>
                          <a:highlight>
                            <a:srgbClr val="A6C9EC"/>
                          </a:highlight>
                          <a:latin typeface="Aptos Narrow"/>
                        </a:rPr>
                        <a:t>10</a:t>
                      </a:r>
                    </a:p>
                  </a:txBody>
                  <a:tcPr marL="9525" marR="9525" marT="9525"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C9EC"/>
                    </a:solidFill>
                  </a:tcPr>
                </a:tc>
                <a:tc>
                  <a:txBody>
                    <a:bodyPr/>
                    <a:lstStyle/>
                    <a:p>
                      <a:pPr algn="r" fontAlgn="b"/>
                      <a:r>
                        <a:rPr lang="en-US" sz="1100">
                          <a:effectLst/>
                          <a:highlight>
                            <a:srgbClr val="A6C9EC"/>
                          </a:highlight>
                          <a:latin typeface="Aptos Narrow"/>
                        </a:rPr>
                        <a:t>11</a:t>
                      </a:r>
                    </a:p>
                  </a:txBody>
                  <a:tcPr marL="9525" marR="9525" marT="9525"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C9EC"/>
                    </a:solidFill>
                  </a:tcPr>
                </a:tc>
                <a:tc>
                  <a:txBody>
                    <a:bodyPr/>
                    <a:lstStyle/>
                    <a:p>
                      <a:pPr algn="r" fontAlgn="b"/>
                      <a:r>
                        <a:rPr lang="en-US" sz="1100">
                          <a:effectLst/>
                          <a:highlight>
                            <a:srgbClr val="A6C9EC"/>
                          </a:highlight>
                          <a:latin typeface="Aptos Narrow"/>
                        </a:rPr>
                        <a:t>12</a:t>
                      </a:r>
                    </a:p>
                  </a:txBody>
                  <a:tcPr marL="9525" marR="9525" marT="9525"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C9EC"/>
                    </a:solidFill>
                  </a:tcPr>
                </a:tc>
                <a:tc>
                  <a:txBody>
                    <a:bodyPr/>
                    <a:lstStyle/>
                    <a:p>
                      <a:pPr algn="r" fontAlgn="b"/>
                      <a:r>
                        <a:rPr lang="en-US" sz="1100">
                          <a:effectLst/>
                          <a:highlight>
                            <a:srgbClr val="A6C9EC"/>
                          </a:highlight>
                          <a:latin typeface="Aptos Narrow"/>
                        </a:rPr>
                        <a:t>13</a:t>
                      </a:r>
                    </a:p>
                  </a:txBody>
                  <a:tcPr marL="9525" marR="9525" marT="9525"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C9EC"/>
                    </a:solidFill>
                  </a:tcPr>
                </a:tc>
                <a:tc>
                  <a:txBody>
                    <a:bodyPr/>
                    <a:lstStyle/>
                    <a:p>
                      <a:pPr algn="r" fontAlgn="b"/>
                      <a:r>
                        <a:rPr lang="en-US" sz="1100">
                          <a:effectLst/>
                          <a:highlight>
                            <a:srgbClr val="A6C9EC"/>
                          </a:highlight>
                          <a:latin typeface="Aptos Narrow"/>
                        </a:rPr>
                        <a:t>Total Cost</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C9EC"/>
                    </a:solidFill>
                  </a:tcPr>
                </a:tc>
                <a:extLst>
                  <a:ext uri="{0D108BD9-81ED-4DB2-BD59-A6C34878D82A}">
                    <a16:rowId xmlns:a16="http://schemas.microsoft.com/office/drawing/2014/main" val="1307922307"/>
                  </a:ext>
                </a:extLst>
              </a:tr>
              <a:tr h="364808">
                <a:tc>
                  <a:txBody>
                    <a:bodyPr/>
                    <a:lstStyle/>
                    <a:p>
                      <a:pPr algn="ctr" fontAlgn="b"/>
                      <a:r>
                        <a:rPr lang="en-US" sz="1100">
                          <a:effectLst/>
                          <a:highlight>
                            <a:srgbClr val="DAE9F8"/>
                          </a:highlight>
                          <a:latin typeface="Aptos Narrow"/>
                        </a:rPr>
                        <a:t>1</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9F8"/>
                    </a:solidFill>
                  </a:tcPr>
                </a:tc>
                <a:tc>
                  <a:txBody>
                    <a:bodyPr/>
                    <a:lstStyle/>
                    <a:p>
                      <a:pPr fontAlgn="b"/>
                      <a:r>
                        <a:rPr lang="en-US" sz="1200" i="1">
                          <a:effectLst/>
                          <a:highlight>
                            <a:srgbClr val="DAE9F8"/>
                          </a:highlight>
                          <a:latin typeface="Calibri"/>
                        </a:rPr>
                        <a:t>Create a Wireframe of the website.</a:t>
                      </a:r>
                      <a:r>
                        <a:rPr lang="en-US" sz="1200" i="0">
                          <a:effectLst/>
                          <a:highlight>
                            <a:srgbClr val="DAE9F8"/>
                          </a:highlight>
                          <a:latin typeface="Calibri"/>
                        </a:rPr>
                        <a:t> </a:t>
                      </a:r>
                      <a:endParaRPr lang="en-US" sz="1200" i="1">
                        <a:effectLst/>
                        <a:highlight>
                          <a:srgbClr val="DAE9F8"/>
                        </a:highlight>
                        <a:latin typeface="Calibri"/>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9F8"/>
                    </a:solidFill>
                  </a:tcPr>
                </a:tc>
                <a:tc>
                  <a:txBody>
                    <a:bodyPr/>
                    <a:lstStyle/>
                    <a:p>
                      <a:pPr algn="ctr" fontAlgn="b"/>
                      <a:r>
                        <a:rPr lang="en-US" sz="1100">
                          <a:effectLst/>
                          <a:highlight>
                            <a:srgbClr val="DAE9F8"/>
                          </a:highlight>
                          <a:latin typeface="Aptos Narrow"/>
                        </a:rPr>
                        <a:t>N/A</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9F8"/>
                    </a:solidFill>
                  </a:tcPr>
                </a:tc>
                <a:tc>
                  <a:txBody>
                    <a:bodyPr/>
                    <a:lstStyle/>
                    <a:p>
                      <a:pPr fontAlgn="b"/>
                      <a:r>
                        <a:rPr lang="en-US" sz="1100">
                          <a:effectLst/>
                          <a:highlight>
                            <a:srgbClr val="DAE9F8"/>
                          </a:highlight>
                          <a:latin typeface="Aptos Narrow"/>
                        </a:rPr>
                        <a:t>Brayden</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9F8"/>
                    </a:solidFill>
                  </a:tcPr>
                </a:tc>
                <a:tc>
                  <a:txBody>
                    <a:bodyPr/>
                    <a:lstStyle/>
                    <a:p>
                      <a:pPr algn="r" fontAlgn="b"/>
                      <a:r>
                        <a:rPr lang="en-US" sz="1100">
                          <a:effectLst/>
                          <a:highlight>
                            <a:srgbClr val="DAE9F8"/>
                          </a:highlight>
                          <a:latin typeface="Aptos Narrow"/>
                        </a:rPr>
                        <a:t>$50.00 </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9F8"/>
                    </a:solidFill>
                  </a:tcPr>
                </a:tc>
                <a:tc>
                  <a:txBody>
                    <a:bodyPr/>
                    <a:lstStyle/>
                    <a:p>
                      <a:pPr algn="r" fontAlgn="b"/>
                      <a:r>
                        <a:rPr lang="en-US" sz="1100">
                          <a:effectLst/>
                          <a:highlight>
                            <a:srgbClr val="F59D9D"/>
                          </a:highlight>
                          <a:latin typeface="Aptos Narrow"/>
                        </a:rPr>
                        <a:t>$50 </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9D9D"/>
                    </a:solidFill>
                  </a:tcPr>
                </a:tc>
                <a:tc>
                  <a:txBody>
                    <a:bodyPr/>
                    <a:lstStyle/>
                    <a:p>
                      <a:pPr algn="r" fontAlgn="b"/>
                      <a:r>
                        <a:rPr lang="en-US" sz="1100">
                          <a:effectLst/>
                          <a:highlight>
                            <a:srgbClr val="F59D9D"/>
                          </a:highlight>
                          <a:latin typeface="Aptos Narrow"/>
                        </a:rPr>
                        <a:t>$50 </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9D9D"/>
                    </a:solidFill>
                  </a:tcPr>
                </a:tc>
                <a:tc>
                  <a:txBody>
                    <a:bodyPr/>
                    <a:lstStyle/>
                    <a:p>
                      <a:pPr algn="r" fontAlgn="b"/>
                      <a:r>
                        <a:rPr lang="en-US" sz="1100">
                          <a:effectLst/>
                          <a:highlight>
                            <a:srgbClr val="F59D9D"/>
                          </a:highlight>
                          <a:latin typeface="Aptos Narrow"/>
                        </a:rPr>
                        <a:t>$50 </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9D9D"/>
                    </a:solidFill>
                  </a:tcPr>
                </a:tc>
                <a:tc>
                  <a:txBody>
                    <a:bodyPr/>
                    <a:lstStyle/>
                    <a:p>
                      <a:pPr fontAlgn="b"/>
                      <a:endParaRPr lang="en-US" sz="1100">
                        <a:effectLst/>
                        <a:latin typeface="Aptos Narrow" panose="020B000402020202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fontAlgn="b"/>
                      <a:endParaRPr lang="en-US" sz="1100">
                        <a:effectLst/>
                        <a:latin typeface="Aptos Narrow" panose="020B000402020202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fontAlgn="b"/>
                      <a:endParaRPr lang="en-US" sz="1100">
                        <a:effectLst/>
                        <a:latin typeface="Aptos Narrow" panose="020B000402020202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fontAlgn="b"/>
                      <a:endParaRPr lang="en-US" sz="1100">
                        <a:effectLst/>
                        <a:latin typeface="Aptos Narrow" panose="020B000402020202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fontAlgn="b"/>
                      <a:endParaRPr lang="en-US" sz="1100">
                        <a:effectLst/>
                        <a:latin typeface="Aptos Narrow" panose="020B000402020202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fontAlgn="b"/>
                      <a:endParaRPr lang="en-US" sz="1100">
                        <a:effectLst/>
                        <a:latin typeface="Aptos Narrow" panose="020B000402020202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fontAlgn="b"/>
                      <a:endParaRPr lang="en-US" sz="1100">
                        <a:effectLst/>
                        <a:latin typeface="Aptos Narrow" panose="020B000402020202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fontAlgn="b"/>
                      <a:endParaRPr lang="en-US" sz="1100">
                        <a:effectLst/>
                        <a:latin typeface="Aptos Narrow" panose="020B000402020202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fontAlgn="b"/>
                      <a:endParaRPr lang="en-US" sz="1100">
                        <a:effectLst/>
                        <a:latin typeface="Aptos Narrow" panose="020B000402020202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fontAlgn="b"/>
                      <a:endParaRPr lang="en-US" sz="1100">
                        <a:effectLst/>
                        <a:latin typeface="Aptos Narrow" panose="020B000402020202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1100">
                          <a:effectLst/>
                          <a:highlight>
                            <a:srgbClr val="C0E4F5"/>
                          </a:highlight>
                          <a:latin typeface="Aptos Narrow"/>
                        </a:rPr>
                        <a:t>$150 </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4F5"/>
                    </a:solidFill>
                  </a:tcPr>
                </a:tc>
                <a:extLst>
                  <a:ext uri="{0D108BD9-81ED-4DB2-BD59-A6C34878D82A}">
                    <a16:rowId xmlns:a16="http://schemas.microsoft.com/office/drawing/2014/main" val="2631314817"/>
                  </a:ext>
                </a:extLst>
              </a:tr>
              <a:tr h="524411">
                <a:tc>
                  <a:txBody>
                    <a:bodyPr/>
                    <a:lstStyle/>
                    <a:p>
                      <a:pPr algn="ctr" fontAlgn="b"/>
                      <a:r>
                        <a:rPr lang="en-US" sz="1100">
                          <a:effectLst/>
                          <a:highlight>
                            <a:srgbClr val="DAE9F8"/>
                          </a:highlight>
                          <a:latin typeface="Aptos Narrow"/>
                        </a:rPr>
                        <a:t>2</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9F8"/>
                    </a:solidFill>
                  </a:tcPr>
                </a:tc>
                <a:tc>
                  <a:txBody>
                    <a:bodyPr/>
                    <a:lstStyle/>
                    <a:p>
                      <a:pPr fontAlgn="b"/>
                      <a:r>
                        <a:rPr lang="en-US" sz="1200" i="1">
                          <a:effectLst/>
                          <a:highlight>
                            <a:srgbClr val="DAE9F8"/>
                          </a:highlight>
                          <a:latin typeface="Calibri"/>
                        </a:rPr>
                        <a:t>Create ERD to represent media database.</a:t>
                      </a:r>
                      <a:r>
                        <a:rPr lang="en-US" sz="1200" i="0">
                          <a:effectLst/>
                          <a:highlight>
                            <a:srgbClr val="DAE9F8"/>
                          </a:highlight>
                          <a:latin typeface="Calibri"/>
                        </a:rPr>
                        <a:t> </a:t>
                      </a:r>
                      <a:endParaRPr lang="en-US" sz="1200" i="1">
                        <a:effectLst/>
                        <a:highlight>
                          <a:srgbClr val="DAE9F8"/>
                        </a:highlight>
                        <a:latin typeface="Calibri"/>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9F8"/>
                    </a:solidFill>
                  </a:tcPr>
                </a:tc>
                <a:tc>
                  <a:txBody>
                    <a:bodyPr/>
                    <a:lstStyle/>
                    <a:p>
                      <a:pPr algn="ctr" fontAlgn="b"/>
                      <a:r>
                        <a:rPr lang="en-US" sz="1100">
                          <a:effectLst/>
                          <a:highlight>
                            <a:srgbClr val="DAE9F8"/>
                          </a:highlight>
                          <a:latin typeface="Aptos Narrow"/>
                        </a:rPr>
                        <a:t>N/A</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9F8"/>
                    </a:solidFill>
                  </a:tcPr>
                </a:tc>
                <a:tc>
                  <a:txBody>
                    <a:bodyPr/>
                    <a:lstStyle/>
                    <a:p>
                      <a:pPr fontAlgn="b"/>
                      <a:r>
                        <a:rPr lang="en-US" sz="1100">
                          <a:effectLst/>
                          <a:highlight>
                            <a:srgbClr val="DAE9F8"/>
                          </a:highlight>
                          <a:latin typeface="Aptos Narrow"/>
                        </a:rPr>
                        <a:t>John C</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9F8"/>
                    </a:solidFill>
                  </a:tcPr>
                </a:tc>
                <a:tc>
                  <a:txBody>
                    <a:bodyPr/>
                    <a:lstStyle/>
                    <a:p>
                      <a:pPr algn="r" fontAlgn="b"/>
                      <a:r>
                        <a:rPr lang="en-US" sz="1100">
                          <a:effectLst/>
                          <a:highlight>
                            <a:srgbClr val="DAE9F8"/>
                          </a:highlight>
                          <a:latin typeface="Aptos Narrow"/>
                        </a:rPr>
                        <a:t>$45.00 </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9F8"/>
                    </a:solidFill>
                  </a:tcPr>
                </a:tc>
                <a:tc>
                  <a:txBody>
                    <a:bodyPr/>
                    <a:lstStyle/>
                    <a:p>
                      <a:pPr fontAlgn="b"/>
                      <a:endParaRPr lang="en-US" sz="1100">
                        <a:effectLst/>
                        <a:latin typeface="Aptos Narrow" panose="020B000402020202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1100">
                          <a:effectLst/>
                          <a:highlight>
                            <a:srgbClr val="F59D9D"/>
                          </a:highlight>
                          <a:latin typeface="Aptos Narrow"/>
                        </a:rPr>
                        <a:t>$45 </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9D9D"/>
                    </a:solidFill>
                  </a:tcPr>
                </a:tc>
                <a:tc>
                  <a:txBody>
                    <a:bodyPr/>
                    <a:lstStyle/>
                    <a:p>
                      <a:pPr algn="r" fontAlgn="b"/>
                      <a:r>
                        <a:rPr lang="en-US" sz="1100">
                          <a:effectLst/>
                          <a:highlight>
                            <a:srgbClr val="F59D9D"/>
                          </a:highlight>
                          <a:latin typeface="Aptos Narrow"/>
                        </a:rPr>
                        <a:t>$90 </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9D9D"/>
                    </a:solidFill>
                  </a:tcPr>
                </a:tc>
                <a:tc>
                  <a:txBody>
                    <a:bodyPr/>
                    <a:lstStyle/>
                    <a:p>
                      <a:pPr algn="r" fontAlgn="b"/>
                      <a:r>
                        <a:rPr lang="en-US" sz="1100">
                          <a:effectLst/>
                          <a:highlight>
                            <a:srgbClr val="F59D9D"/>
                          </a:highlight>
                          <a:latin typeface="Aptos Narrow"/>
                        </a:rPr>
                        <a:t>$45 </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9D9D"/>
                    </a:solidFill>
                  </a:tcPr>
                </a:tc>
                <a:tc>
                  <a:txBody>
                    <a:bodyPr/>
                    <a:lstStyle/>
                    <a:p>
                      <a:pPr fontAlgn="b"/>
                      <a:endParaRPr lang="en-US" sz="1100">
                        <a:effectLst/>
                        <a:latin typeface="Aptos Narrow" panose="020B000402020202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fontAlgn="b"/>
                      <a:endParaRPr lang="en-US" sz="1100">
                        <a:effectLst/>
                        <a:latin typeface="Aptos Narrow" panose="020B000402020202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fontAlgn="b"/>
                      <a:endParaRPr lang="en-US" sz="1100">
                        <a:effectLst/>
                        <a:latin typeface="Aptos Narrow" panose="020B000402020202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fontAlgn="b"/>
                      <a:endParaRPr lang="en-US" sz="1100">
                        <a:effectLst/>
                        <a:latin typeface="Aptos Narrow" panose="020B000402020202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fontAlgn="b"/>
                      <a:endParaRPr lang="en-US" sz="1100">
                        <a:effectLst/>
                        <a:latin typeface="Aptos Narrow" panose="020B000402020202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fontAlgn="b"/>
                      <a:endParaRPr lang="en-US" sz="1100">
                        <a:effectLst/>
                        <a:latin typeface="Aptos Narrow" panose="020B000402020202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fontAlgn="b"/>
                      <a:endParaRPr lang="en-US" sz="1100">
                        <a:effectLst/>
                        <a:latin typeface="Aptos Narrow" panose="020B000402020202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fontAlgn="b"/>
                      <a:endParaRPr lang="en-US" sz="1100">
                        <a:effectLst/>
                        <a:latin typeface="Aptos Narrow" panose="020B000402020202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fontAlgn="b"/>
                      <a:endParaRPr lang="en-US" sz="1100">
                        <a:effectLst/>
                        <a:latin typeface="Aptos Narrow" panose="020B000402020202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1100">
                          <a:effectLst/>
                          <a:highlight>
                            <a:srgbClr val="C0E4F5"/>
                          </a:highlight>
                          <a:latin typeface="Aptos Narrow"/>
                        </a:rPr>
                        <a:t>180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4F5"/>
                    </a:solidFill>
                  </a:tcPr>
                </a:tc>
                <a:extLst>
                  <a:ext uri="{0D108BD9-81ED-4DB2-BD59-A6C34878D82A}">
                    <a16:rowId xmlns:a16="http://schemas.microsoft.com/office/drawing/2014/main" val="2895041293"/>
                  </a:ext>
                </a:extLst>
              </a:tr>
              <a:tr h="364808">
                <a:tc>
                  <a:txBody>
                    <a:bodyPr/>
                    <a:lstStyle/>
                    <a:p>
                      <a:pPr algn="ctr" fontAlgn="b"/>
                      <a:r>
                        <a:rPr lang="en-US" sz="1100">
                          <a:effectLst/>
                          <a:highlight>
                            <a:srgbClr val="DAE9F8"/>
                          </a:highlight>
                          <a:latin typeface="Aptos Narrow"/>
                        </a:rPr>
                        <a:t>3</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9F8"/>
                    </a:solidFill>
                  </a:tcPr>
                </a:tc>
                <a:tc>
                  <a:txBody>
                    <a:bodyPr/>
                    <a:lstStyle/>
                    <a:p>
                      <a:pPr fontAlgn="b"/>
                      <a:r>
                        <a:rPr lang="en-US" sz="1200" i="1">
                          <a:effectLst/>
                          <a:highlight>
                            <a:srgbClr val="DAE9F8"/>
                          </a:highlight>
                          <a:latin typeface="Calibri"/>
                        </a:rPr>
                        <a:t>Purchase server and configure database</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9F8"/>
                    </a:solidFill>
                  </a:tcPr>
                </a:tc>
                <a:tc>
                  <a:txBody>
                    <a:bodyPr/>
                    <a:lstStyle/>
                    <a:p>
                      <a:pPr algn="ctr" fontAlgn="b"/>
                      <a:r>
                        <a:rPr lang="en-US" sz="1100">
                          <a:effectLst/>
                          <a:highlight>
                            <a:srgbClr val="DAE9F8"/>
                          </a:highlight>
                          <a:latin typeface="Aptos Narrow"/>
                        </a:rPr>
                        <a:t>2</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9F8"/>
                    </a:solidFill>
                  </a:tcPr>
                </a:tc>
                <a:tc>
                  <a:txBody>
                    <a:bodyPr/>
                    <a:lstStyle/>
                    <a:p>
                      <a:pPr fontAlgn="b"/>
                      <a:r>
                        <a:rPr lang="en-US" sz="1100">
                          <a:effectLst/>
                          <a:highlight>
                            <a:srgbClr val="DAE9F8"/>
                          </a:highlight>
                          <a:latin typeface="Aptos Narrow"/>
                        </a:rPr>
                        <a:t>Michael</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9F8"/>
                    </a:solidFill>
                  </a:tcPr>
                </a:tc>
                <a:tc>
                  <a:txBody>
                    <a:bodyPr/>
                    <a:lstStyle/>
                    <a:p>
                      <a:pPr algn="r" fontAlgn="b"/>
                      <a:r>
                        <a:rPr lang="en-US" sz="1100">
                          <a:effectLst/>
                          <a:highlight>
                            <a:srgbClr val="DAE9F8"/>
                          </a:highlight>
                          <a:latin typeface="Aptos Narrow"/>
                        </a:rPr>
                        <a:t>$45.00 </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9F8"/>
                    </a:solidFill>
                  </a:tcPr>
                </a:tc>
                <a:tc>
                  <a:txBody>
                    <a:bodyPr/>
                    <a:lstStyle/>
                    <a:p>
                      <a:pPr fontAlgn="b"/>
                      <a:endParaRPr lang="en-US" sz="1100">
                        <a:effectLst/>
                        <a:latin typeface="Aptos Narrow" panose="020B000402020202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1100">
                          <a:effectLst/>
                          <a:highlight>
                            <a:srgbClr val="F59D9D"/>
                          </a:highlight>
                          <a:latin typeface="Aptos Narrow"/>
                        </a:rPr>
                        <a:t>$45 </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9D9D"/>
                    </a:solidFill>
                  </a:tcPr>
                </a:tc>
                <a:tc>
                  <a:txBody>
                    <a:bodyPr/>
                    <a:lstStyle/>
                    <a:p>
                      <a:pPr fontAlgn="b"/>
                      <a:endParaRPr lang="en-US" sz="1100">
                        <a:effectLst/>
                        <a:latin typeface="Aptos Narrow" panose="020B000402020202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fontAlgn="b"/>
                      <a:endParaRPr lang="en-US" sz="1100">
                        <a:effectLst/>
                        <a:latin typeface="Aptos Narrow" panose="020B000402020202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fontAlgn="b"/>
                      <a:endParaRPr lang="en-US" sz="1100">
                        <a:effectLst/>
                        <a:latin typeface="Aptos Narrow" panose="020B000402020202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fontAlgn="b"/>
                      <a:endParaRPr lang="en-US" sz="1100">
                        <a:effectLst/>
                        <a:latin typeface="Aptos Narrow" panose="020B000402020202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1100">
                          <a:effectLst/>
                          <a:highlight>
                            <a:srgbClr val="F59D9D"/>
                          </a:highlight>
                          <a:latin typeface="Aptos Narrow"/>
                        </a:rPr>
                        <a:t>$135 </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9D9D"/>
                    </a:solidFill>
                  </a:tcPr>
                </a:tc>
                <a:tc>
                  <a:txBody>
                    <a:bodyPr/>
                    <a:lstStyle/>
                    <a:p>
                      <a:pPr fontAlgn="b"/>
                      <a:endParaRPr lang="en-US" sz="1100">
                        <a:effectLst/>
                        <a:latin typeface="Aptos Narrow" panose="020B000402020202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fontAlgn="b"/>
                      <a:endParaRPr lang="en-US" sz="1100">
                        <a:effectLst/>
                        <a:latin typeface="Aptos Narrow" panose="020B000402020202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fontAlgn="b"/>
                      <a:endParaRPr lang="en-US" sz="1100">
                        <a:effectLst/>
                        <a:latin typeface="Aptos Narrow" panose="020B000402020202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fontAlgn="b"/>
                      <a:endParaRPr lang="en-US" sz="1100">
                        <a:effectLst/>
                        <a:latin typeface="Aptos Narrow" panose="020B000402020202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fontAlgn="b"/>
                      <a:endParaRPr lang="en-US" sz="1100">
                        <a:effectLst/>
                        <a:latin typeface="Aptos Narrow" panose="020B000402020202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fontAlgn="b"/>
                      <a:endParaRPr lang="en-US" sz="1100">
                        <a:effectLst/>
                        <a:latin typeface="Aptos Narrow" panose="020B000402020202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1100">
                          <a:effectLst/>
                          <a:highlight>
                            <a:srgbClr val="C0E4F5"/>
                          </a:highlight>
                          <a:latin typeface="Aptos Narrow"/>
                        </a:rPr>
                        <a:t>180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4F5"/>
                    </a:solidFill>
                  </a:tcPr>
                </a:tc>
                <a:extLst>
                  <a:ext uri="{0D108BD9-81ED-4DB2-BD59-A6C34878D82A}">
                    <a16:rowId xmlns:a16="http://schemas.microsoft.com/office/drawing/2014/main" val="3010376110"/>
                  </a:ext>
                </a:extLst>
              </a:tr>
              <a:tr h="524411">
                <a:tc>
                  <a:txBody>
                    <a:bodyPr/>
                    <a:lstStyle/>
                    <a:p>
                      <a:pPr algn="ctr" fontAlgn="b"/>
                      <a:r>
                        <a:rPr lang="en-US" sz="1100">
                          <a:effectLst/>
                          <a:highlight>
                            <a:srgbClr val="DAE9F8"/>
                          </a:highlight>
                          <a:latin typeface="Aptos Narrow"/>
                        </a:rPr>
                        <a:t>4</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9F8"/>
                    </a:solidFill>
                  </a:tcPr>
                </a:tc>
                <a:tc>
                  <a:txBody>
                    <a:bodyPr/>
                    <a:lstStyle/>
                    <a:p>
                      <a:pPr fontAlgn="b"/>
                      <a:r>
                        <a:rPr lang="en-US" sz="1200" i="1">
                          <a:effectLst/>
                          <a:highlight>
                            <a:srgbClr val="DAE9F8"/>
                          </a:highlight>
                          <a:latin typeface="Calibri"/>
                        </a:rPr>
                        <a:t>Create the first prototype of the website.</a:t>
                      </a:r>
                      <a:r>
                        <a:rPr lang="en-US" sz="1200" i="0">
                          <a:effectLst/>
                          <a:highlight>
                            <a:srgbClr val="DAE9F8"/>
                          </a:highlight>
                          <a:latin typeface="Calibri"/>
                        </a:rPr>
                        <a:t> </a:t>
                      </a:r>
                      <a:endParaRPr lang="en-US" sz="1200" i="1">
                        <a:effectLst/>
                        <a:highlight>
                          <a:srgbClr val="DAE9F8"/>
                        </a:highlight>
                        <a:latin typeface="Calibri"/>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9F8"/>
                    </a:solidFill>
                  </a:tcPr>
                </a:tc>
                <a:tc>
                  <a:txBody>
                    <a:bodyPr/>
                    <a:lstStyle/>
                    <a:p>
                      <a:pPr algn="ctr" fontAlgn="b"/>
                      <a:r>
                        <a:rPr lang="en-US" sz="1100">
                          <a:effectLst/>
                          <a:highlight>
                            <a:srgbClr val="DAE9F8"/>
                          </a:highlight>
                          <a:latin typeface="Aptos Narrow"/>
                        </a:rPr>
                        <a:t>1, 2</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9F8"/>
                    </a:solidFill>
                  </a:tcPr>
                </a:tc>
                <a:tc>
                  <a:txBody>
                    <a:bodyPr/>
                    <a:lstStyle/>
                    <a:p>
                      <a:pPr fontAlgn="b"/>
                      <a:r>
                        <a:rPr lang="en-US" sz="1100" err="1">
                          <a:effectLst/>
                          <a:highlight>
                            <a:srgbClr val="DAE9F8"/>
                          </a:highlight>
                          <a:latin typeface="Aptos Narrow"/>
                        </a:rPr>
                        <a:t>John.J</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9F8"/>
                    </a:solidFill>
                  </a:tcPr>
                </a:tc>
                <a:tc>
                  <a:txBody>
                    <a:bodyPr/>
                    <a:lstStyle/>
                    <a:p>
                      <a:pPr algn="r" fontAlgn="b"/>
                      <a:r>
                        <a:rPr lang="en-US" sz="1100">
                          <a:effectLst/>
                          <a:highlight>
                            <a:srgbClr val="DAE9F8"/>
                          </a:highlight>
                          <a:latin typeface="Aptos Narrow"/>
                        </a:rPr>
                        <a:t>$30.00 </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9F8"/>
                    </a:solidFill>
                  </a:tcPr>
                </a:tc>
                <a:tc>
                  <a:txBody>
                    <a:bodyPr/>
                    <a:lstStyle/>
                    <a:p>
                      <a:pPr fontAlgn="b"/>
                      <a:endParaRPr lang="en-US" sz="1100">
                        <a:effectLst/>
                        <a:latin typeface="Aptos Narrow" panose="020B000402020202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fontAlgn="b"/>
                      <a:endParaRPr lang="en-US" sz="1100">
                        <a:effectLst/>
                        <a:latin typeface="Aptos Narrow" panose="020B000402020202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fontAlgn="b"/>
                      <a:endParaRPr lang="en-US" sz="1100">
                        <a:effectLst/>
                        <a:latin typeface="Aptos Narrow" panose="020B000402020202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fontAlgn="b"/>
                      <a:endParaRPr lang="en-US" sz="1100">
                        <a:effectLst/>
                        <a:latin typeface="Aptos Narrow" panose="020B000402020202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fontAlgn="b"/>
                      <a:endParaRPr lang="en-US" sz="1100">
                        <a:effectLst/>
                        <a:latin typeface="Aptos Narrow" panose="020B000402020202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1100">
                          <a:effectLst/>
                          <a:highlight>
                            <a:srgbClr val="F59D9D"/>
                          </a:highlight>
                          <a:latin typeface="Aptos Narrow"/>
                        </a:rPr>
                        <a:t>$30 </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9D9D"/>
                    </a:solidFill>
                  </a:tcPr>
                </a:tc>
                <a:tc>
                  <a:txBody>
                    <a:bodyPr/>
                    <a:lstStyle/>
                    <a:p>
                      <a:pPr algn="r" fontAlgn="b"/>
                      <a:r>
                        <a:rPr lang="en-US" sz="1100">
                          <a:effectLst/>
                          <a:highlight>
                            <a:srgbClr val="F59D9D"/>
                          </a:highlight>
                          <a:latin typeface="Aptos Narrow"/>
                        </a:rPr>
                        <a:t>$60 </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9D9D"/>
                    </a:solidFill>
                  </a:tcPr>
                </a:tc>
                <a:tc>
                  <a:txBody>
                    <a:bodyPr/>
                    <a:lstStyle/>
                    <a:p>
                      <a:pPr algn="r" fontAlgn="b"/>
                      <a:r>
                        <a:rPr lang="en-US" sz="1100">
                          <a:effectLst/>
                          <a:highlight>
                            <a:srgbClr val="F59D9D"/>
                          </a:highlight>
                          <a:latin typeface="Aptos Narrow"/>
                        </a:rPr>
                        <a:t>$30 </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9D9D"/>
                    </a:solidFill>
                  </a:tcPr>
                </a:tc>
                <a:tc>
                  <a:txBody>
                    <a:bodyPr/>
                    <a:lstStyle/>
                    <a:p>
                      <a:pPr algn="r" fontAlgn="b"/>
                      <a:r>
                        <a:rPr lang="en-US" sz="1100">
                          <a:effectLst/>
                          <a:highlight>
                            <a:srgbClr val="F59D9D"/>
                          </a:highlight>
                          <a:latin typeface="Aptos Narrow"/>
                        </a:rPr>
                        <a:t>$30 </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9D9D"/>
                    </a:solidFill>
                  </a:tcPr>
                </a:tc>
                <a:tc>
                  <a:txBody>
                    <a:bodyPr/>
                    <a:lstStyle/>
                    <a:p>
                      <a:pPr fontAlgn="b"/>
                      <a:endParaRPr lang="en-US" sz="1100">
                        <a:effectLst/>
                        <a:latin typeface="Aptos Narrow" panose="020B000402020202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fontAlgn="b"/>
                      <a:endParaRPr lang="en-US" sz="1100">
                        <a:effectLst/>
                        <a:latin typeface="Aptos Narrow" panose="020B000402020202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fontAlgn="b"/>
                      <a:endParaRPr lang="en-US" sz="1100">
                        <a:effectLst/>
                        <a:latin typeface="Aptos Narrow" panose="020B000402020202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fontAlgn="b"/>
                      <a:endParaRPr lang="en-US" sz="1100">
                        <a:effectLst/>
                        <a:latin typeface="Aptos Narrow" panose="020B000402020202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1100">
                          <a:effectLst/>
                          <a:highlight>
                            <a:srgbClr val="C0E4F5"/>
                          </a:highlight>
                          <a:latin typeface="Aptos Narrow"/>
                        </a:rPr>
                        <a:t>150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4F5"/>
                    </a:solidFill>
                  </a:tcPr>
                </a:tc>
                <a:extLst>
                  <a:ext uri="{0D108BD9-81ED-4DB2-BD59-A6C34878D82A}">
                    <a16:rowId xmlns:a16="http://schemas.microsoft.com/office/drawing/2014/main" val="1744783841"/>
                  </a:ext>
                </a:extLst>
              </a:tr>
              <a:tr h="364808">
                <a:tc>
                  <a:txBody>
                    <a:bodyPr/>
                    <a:lstStyle/>
                    <a:p>
                      <a:pPr algn="ctr" fontAlgn="b"/>
                      <a:r>
                        <a:rPr lang="en-US" sz="1100">
                          <a:effectLst/>
                          <a:highlight>
                            <a:srgbClr val="DAE9F8"/>
                          </a:highlight>
                          <a:latin typeface="Aptos Narrow"/>
                        </a:rPr>
                        <a:t>5</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9F8"/>
                    </a:solidFill>
                  </a:tcPr>
                </a:tc>
                <a:tc>
                  <a:txBody>
                    <a:bodyPr/>
                    <a:lstStyle/>
                    <a:p>
                      <a:pPr fontAlgn="b"/>
                      <a:r>
                        <a:rPr lang="en-US" sz="1200" i="1">
                          <a:effectLst/>
                          <a:highlight>
                            <a:srgbClr val="DAE9F8"/>
                          </a:highlight>
                          <a:latin typeface="Calibri"/>
                        </a:rPr>
                        <a:t>Get user feedback from first prototype</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9F8"/>
                    </a:solidFill>
                  </a:tcPr>
                </a:tc>
                <a:tc>
                  <a:txBody>
                    <a:bodyPr/>
                    <a:lstStyle/>
                    <a:p>
                      <a:pPr algn="ctr" fontAlgn="b"/>
                      <a:r>
                        <a:rPr lang="en-US" sz="1100">
                          <a:effectLst/>
                          <a:highlight>
                            <a:srgbClr val="DAE9F8"/>
                          </a:highlight>
                          <a:latin typeface="Aptos Narrow"/>
                        </a:rPr>
                        <a:t>3</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9F8"/>
                    </a:solidFill>
                  </a:tcPr>
                </a:tc>
                <a:tc>
                  <a:txBody>
                    <a:bodyPr/>
                    <a:lstStyle/>
                    <a:p>
                      <a:pPr fontAlgn="b"/>
                      <a:r>
                        <a:rPr lang="en-US" sz="1100">
                          <a:effectLst/>
                          <a:highlight>
                            <a:srgbClr val="DAE9F8"/>
                          </a:highlight>
                          <a:latin typeface="Aptos Narrow"/>
                        </a:rPr>
                        <a:t>Brayden</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9F8"/>
                    </a:solidFill>
                  </a:tcPr>
                </a:tc>
                <a:tc>
                  <a:txBody>
                    <a:bodyPr/>
                    <a:lstStyle/>
                    <a:p>
                      <a:pPr algn="r" fontAlgn="b"/>
                      <a:r>
                        <a:rPr lang="en-US" sz="1100">
                          <a:effectLst/>
                          <a:highlight>
                            <a:srgbClr val="DAE9F8"/>
                          </a:highlight>
                          <a:latin typeface="Aptos Narrow"/>
                        </a:rPr>
                        <a:t>$50.00 </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9F8"/>
                    </a:solidFill>
                  </a:tcPr>
                </a:tc>
                <a:tc>
                  <a:txBody>
                    <a:bodyPr/>
                    <a:lstStyle/>
                    <a:p>
                      <a:pPr fontAlgn="b"/>
                      <a:endParaRPr lang="en-US" sz="1100">
                        <a:effectLst/>
                        <a:latin typeface="Aptos Narrow" panose="020B000402020202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fontAlgn="b"/>
                      <a:endParaRPr lang="en-US" sz="1100">
                        <a:effectLst/>
                        <a:latin typeface="Aptos Narrow" panose="020B000402020202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fontAlgn="b"/>
                      <a:endParaRPr lang="en-US" sz="1100">
                        <a:effectLst/>
                        <a:latin typeface="Aptos Narrow" panose="020B000402020202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1100">
                          <a:effectLst/>
                          <a:highlight>
                            <a:srgbClr val="F59D9D"/>
                          </a:highlight>
                          <a:latin typeface="Aptos Narrow"/>
                        </a:rPr>
                        <a:t>$50 </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9D9D"/>
                    </a:solidFill>
                  </a:tcPr>
                </a:tc>
                <a:tc>
                  <a:txBody>
                    <a:bodyPr/>
                    <a:lstStyle/>
                    <a:p>
                      <a:pPr algn="r" fontAlgn="b"/>
                      <a:r>
                        <a:rPr lang="en-US" sz="1100">
                          <a:effectLst/>
                          <a:highlight>
                            <a:srgbClr val="F59D9D"/>
                          </a:highlight>
                          <a:latin typeface="Aptos Narrow"/>
                        </a:rPr>
                        <a:t>$50 </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9D9D"/>
                    </a:solidFill>
                  </a:tcPr>
                </a:tc>
                <a:tc>
                  <a:txBody>
                    <a:bodyPr/>
                    <a:lstStyle/>
                    <a:p>
                      <a:pPr fontAlgn="b"/>
                      <a:endParaRPr lang="en-US" sz="1100">
                        <a:effectLst/>
                        <a:latin typeface="Aptos Narrow" panose="020B000402020202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fontAlgn="b"/>
                      <a:endParaRPr lang="en-US" sz="1100">
                        <a:effectLst/>
                        <a:latin typeface="Aptos Narrow" panose="020B000402020202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fontAlgn="b"/>
                      <a:endParaRPr lang="en-US" sz="1100">
                        <a:effectLst/>
                        <a:latin typeface="Aptos Narrow" panose="020B000402020202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fontAlgn="b"/>
                      <a:endParaRPr lang="en-US" sz="1100">
                        <a:effectLst/>
                        <a:latin typeface="Aptos Narrow" panose="020B000402020202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fontAlgn="b"/>
                      <a:endParaRPr lang="en-US" sz="1100">
                        <a:effectLst/>
                        <a:latin typeface="Aptos Narrow" panose="020B000402020202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fontAlgn="b"/>
                      <a:endParaRPr lang="en-US" sz="1100">
                        <a:effectLst/>
                        <a:latin typeface="Aptos Narrow" panose="020B000402020202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fontAlgn="b"/>
                      <a:endParaRPr lang="en-US" sz="1100">
                        <a:effectLst/>
                        <a:latin typeface="Aptos Narrow" panose="020B000402020202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fontAlgn="b"/>
                      <a:endParaRPr lang="en-US" sz="1100">
                        <a:effectLst/>
                        <a:latin typeface="Aptos Narrow" panose="020B000402020202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1100">
                          <a:effectLst/>
                          <a:highlight>
                            <a:srgbClr val="C0E4F5"/>
                          </a:highlight>
                          <a:latin typeface="Aptos Narrow"/>
                        </a:rPr>
                        <a:t>100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4F5"/>
                    </a:solidFill>
                  </a:tcPr>
                </a:tc>
                <a:extLst>
                  <a:ext uri="{0D108BD9-81ED-4DB2-BD59-A6C34878D82A}">
                    <a16:rowId xmlns:a16="http://schemas.microsoft.com/office/drawing/2014/main" val="3509192212"/>
                  </a:ext>
                </a:extLst>
              </a:tr>
              <a:tr h="364808">
                <a:tc>
                  <a:txBody>
                    <a:bodyPr/>
                    <a:lstStyle/>
                    <a:p>
                      <a:pPr algn="ctr" fontAlgn="b"/>
                      <a:r>
                        <a:rPr lang="en-US" sz="1100">
                          <a:effectLst/>
                          <a:highlight>
                            <a:srgbClr val="DAE9F8"/>
                          </a:highlight>
                          <a:latin typeface="Aptos Narrow"/>
                        </a:rPr>
                        <a:t>6</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9F8"/>
                    </a:solidFill>
                  </a:tcPr>
                </a:tc>
                <a:tc>
                  <a:txBody>
                    <a:bodyPr/>
                    <a:lstStyle/>
                    <a:p>
                      <a:pPr fontAlgn="b"/>
                      <a:r>
                        <a:rPr lang="en-US" sz="1200" i="1">
                          <a:effectLst/>
                          <a:highlight>
                            <a:srgbClr val="DAE9F8"/>
                          </a:highlight>
                          <a:latin typeface="Calibri"/>
                        </a:rPr>
                        <a:t>Develop prototype into functional website</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9F8"/>
                    </a:solidFill>
                  </a:tcPr>
                </a:tc>
                <a:tc>
                  <a:txBody>
                    <a:bodyPr/>
                    <a:lstStyle/>
                    <a:p>
                      <a:pPr algn="ctr" fontAlgn="b"/>
                      <a:r>
                        <a:rPr lang="en-US" sz="1100">
                          <a:effectLst/>
                          <a:highlight>
                            <a:srgbClr val="DAE9F8"/>
                          </a:highlight>
                          <a:latin typeface="Aptos Narrow"/>
                        </a:rPr>
                        <a:t>4, 3</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9F8"/>
                    </a:solidFill>
                  </a:tcPr>
                </a:tc>
                <a:tc>
                  <a:txBody>
                    <a:bodyPr/>
                    <a:lstStyle/>
                    <a:p>
                      <a:pPr fontAlgn="b"/>
                      <a:r>
                        <a:rPr lang="en-US" sz="1100">
                          <a:effectLst/>
                          <a:highlight>
                            <a:srgbClr val="DAE9F8"/>
                          </a:highlight>
                          <a:latin typeface="Aptos Narrow"/>
                        </a:rPr>
                        <a:t>Michael, John C</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9F8"/>
                    </a:solidFill>
                  </a:tcPr>
                </a:tc>
                <a:tc>
                  <a:txBody>
                    <a:bodyPr/>
                    <a:lstStyle/>
                    <a:p>
                      <a:pPr algn="r" fontAlgn="b"/>
                      <a:r>
                        <a:rPr lang="en-US" sz="1100">
                          <a:effectLst/>
                          <a:highlight>
                            <a:srgbClr val="DAE9F8"/>
                          </a:highlight>
                          <a:latin typeface="Aptos Narrow"/>
                        </a:rPr>
                        <a:t>$90.00 </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9F8"/>
                    </a:solidFill>
                  </a:tcPr>
                </a:tc>
                <a:tc>
                  <a:txBody>
                    <a:bodyPr/>
                    <a:lstStyle/>
                    <a:p>
                      <a:pPr fontAlgn="b"/>
                      <a:endParaRPr lang="en-US" sz="1100">
                        <a:effectLst/>
                        <a:latin typeface="Aptos Narrow" panose="020B000402020202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fontAlgn="b"/>
                      <a:endParaRPr lang="en-US" sz="1100">
                        <a:effectLst/>
                        <a:latin typeface="Aptos Narrow" panose="020B000402020202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fontAlgn="b"/>
                      <a:endParaRPr lang="en-US" sz="1100">
                        <a:effectLst/>
                        <a:latin typeface="Aptos Narrow" panose="020B000402020202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fontAlgn="b"/>
                      <a:endParaRPr lang="en-US" sz="1100">
                        <a:effectLst/>
                        <a:latin typeface="Aptos Narrow" panose="020B000402020202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fontAlgn="b"/>
                      <a:endParaRPr lang="en-US" sz="1100">
                        <a:effectLst/>
                        <a:latin typeface="Aptos Narrow" panose="020B000402020202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fontAlgn="b"/>
                      <a:endParaRPr lang="en-US" sz="1100">
                        <a:effectLst/>
                        <a:latin typeface="Aptos Narrow" panose="020B000402020202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fontAlgn="b"/>
                      <a:endParaRPr lang="en-US" sz="1100">
                        <a:effectLst/>
                        <a:latin typeface="Aptos Narrow" panose="020B000402020202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1100">
                          <a:effectLst/>
                          <a:highlight>
                            <a:srgbClr val="F59D9D"/>
                          </a:highlight>
                          <a:latin typeface="Aptos Narrow"/>
                        </a:rPr>
                        <a:t>$180 </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9D9D"/>
                    </a:solidFill>
                  </a:tcPr>
                </a:tc>
                <a:tc>
                  <a:txBody>
                    <a:bodyPr/>
                    <a:lstStyle/>
                    <a:p>
                      <a:pPr algn="r" fontAlgn="b"/>
                      <a:r>
                        <a:rPr lang="en-US" sz="1100">
                          <a:effectLst/>
                          <a:highlight>
                            <a:srgbClr val="F59D9D"/>
                          </a:highlight>
                          <a:latin typeface="Aptos Narrow"/>
                        </a:rPr>
                        <a:t>$180 </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9D9D"/>
                    </a:solidFill>
                  </a:tcPr>
                </a:tc>
                <a:tc>
                  <a:txBody>
                    <a:bodyPr/>
                    <a:lstStyle/>
                    <a:p>
                      <a:pPr algn="r" fontAlgn="b"/>
                      <a:r>
                        <a:rPr lang="en-US" sz="1100">
                          <a:effectLst/>
                          <a:highlight>
                            <a:srgbClr val="F59D9D"/>
                          </a:highlight>
                          <a:latin typeface="Aptos Narrow"/>
                        </a:rPr>
                        <a:t>$180 </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9D9D"/>
                    </a:solidFill>
                  </a:tcPr>
                </a:tc>
                <a:tc>
                  <a:txBody>
                    <a:bodyPr/>
                    <a:lstStyle/>
                    <a:p>
                      <a:pPr algn="r" fontAlgn="b"/>
                      <a:r>
                        <a:rPr lang="en-US" sz="1100">
                          <a:effectLst/>
                          <a:highlight>
                            <a:srgbClr val="F59D9D"/>
                          </a:highlight>
                          <a:latin typeface="Aptos Narrow"/>
                        </a:rPr>
                        <a:t>$90 </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9D9D"/>
                    </a:solidFill>
                  </a:tcPr>
                </a:tc>
                <a:tc>
                  <a:txBody>
                    <a:bodyPr/>
                    <a:lstStyle/>
                    <a:p>
                      <a:pPr fontAlgn="b"/>
                      <a:endParaRPr lang="en-US" sz="1100">
                        <a:effectLst/>
                        <a:latin typeface="Aptos Narrow" panose="020B000402020202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fontAlgn="b"/>
                      <a:endParaRPr lang="en-US" sz="1100">
                        <a:effectLst/>
                        <a:latin typeface="Aptos Narrow" panose="020B000402020202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1100">
                          <a:effectLst/>
                          <a:highlight>
                            <a:srgbClr val="C0E4F5"/>
                          </a:highlight>
                          <a:latin typeface="Aptos Narrow"/>
                        </a:rPr>
                        <a:t>630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4F5"/>
                    </a:solidFill>
                  </a:tcPr>
                </a:tc>
                <a:extLst>
                  <a:ext uri="{0D108BD9-81ED-4DB2-BD59-A6C34878D82A}">
                    <a16:rowId xmlns:a16="http://schemas.microsoft.com/office/drawing/2014/main" val="2694873119"/>
                  </a:ext>
                </a:extLst>
              </a:tr>
              <a:tr h="524411">
                <a:tc>
                  <a:txBody>
                    <a:bodyPr/>
                    <a:lstStyle/>
                    <a:p>
                      <a:pPr algn="ctr" fontAlgn="b"/>
                      <a:r>
                        <a:rPr lang="en-US" sz="1100">
                          <a:effectLst/>
                          <a:highlight>
                            <a:srgbClr val="DAE9F8"/>
                          </a:highlight>
                          <a:latin typeface="Aptos Narrow"/>
                        </a:rPr>
                        <a:t>7</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9F8"/>
                    </a:solidFill>
                  </a:tcPr>
                </a:tc>
                <a:tc>
                  <a:txBody>
                    <a:bodyPr/>
                    <a:lstStyle/>
                    <a:p>
                      <a:pPr fontAlgn="b"/>
                      <a:r>
                        <a:rPr lang="en-US" sz="1200" i="1">
                          <a:effectLst/>
                          <a:highlight>
                            <a:srgbClr val="DAE9F8"/>
                          </a:highlight>
                          <a:latin typeface="Calibri"/>
                        </a:rPr>
                        <a:t>Develop marketing plan/branding package.</a:t>
                      </a:r>
                      <a:r>
                        <a:rPr lang="en-US" sz="1200" i="0">
                          <a:effectLst/>
                          <a:highlight>
                            <a:srgbClr val="DAE9F8"/>
                          </a:highlight>
                          <a:latin typeface="Calibri"/>
                        </a:rPr>
                        <a:t> </a:t>
                      </a:r>
                      <a:endParaRPr lang="en-US" sz="1200" i="1">
                        <a:effectLst/>
                        <a:highlight>
                          <a:srgbClr val="DAE9F8"/>
                        </a:highlight>
                        <a:latin typeface="Calibri"/>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9F8"/>
                    </a:solidFill>
                  </a:tcPr>
                </a:tc>
                <a:tc>
                  <a:txBody>
                    <a:bodyPr/>
                    <a:lstStyle/>
                    <a:p>
                      <a:pPr algn="ctr" fontAlgn="b"/>
                      <a:r>
                        <a:rPr lang="en-US" sz="1100">
                          <a:effectLst/>
                          <a:highlight>
                            <a:srgbClr val="DAE9F8"/>
                          </a:highlight>
                          <a:latin typeface="Aptos Narrow"/>
                        </a:rPr>
                        <a:t>1</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9F8"/>
                    </a:solidFill>
                  </a:tcPr>
                </a:tc>
                <a:tc>
                  <a:txBody>
                    <a:bodyPr/>
                    <a:lstStyle/>
                    <a:p>
                      <a:pPr fontAlgn="b"/>
                      <a:r>
                        <a:rPr lang="en-US" sz="1100">
                          <a:effectLst/>
                          <a:highlight>
                            <a:srgbClr val="DAE9F8"/>
                          </a:highlight>
                          <a:latin typeface="Aptos Narrow"/>
                        </a:rPr>
                        <a:t>Brayden</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9F8"/>
                    </a:solidFill>
                  </a:tcPr>
                </a:tc>
                <a:tc>
                  <a:txBody>
                    <a:bodyPr/>
                    <a:lstStyle/>
                    <a:p>
                      <a:pPr algn="r" fontAlgn="b"/>
                      <a:r>
                        <a:rPr lang="en-US" sz="1100">
                          <a:effectLst/>
                          <a:highlight>
                            <a:srgbClr val="DAE9F8"/>
                          </a:highlight>
                          <a:latin typeface="Aptos Narrow"/>
                        </a:rPr>
                        <a:t>$50.00 </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9F8"/>
                    </a:solidFill>
                  </a:tcPr>
                </a:tc>
                <a:tc>
                  <a:txBody>
                    <a:bodyPr/>
                    <a:lstStyle/>
                    <a:p>
                      <a:pPr fontAlgn="b"/>
                      <a:endParaRPr lang="en-US" sz="1100">
                        <a:effectLst/>
                        <a:latin typeface="Aptos Narrow" panose="020B000402020202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fontAlgn="b"/>
                      <a:endParaRPr lang="en-US" sz="1100">
                        <a:effectLst/>
                        <a:latin typeface="Aptos Narrow" panose="020B000402020202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fontAlgn="b"/>
                      <a:endParaRPr lang="en-US" sz="1100">
                        <a:effectLst/>
                        <a:latin typeface="Aptos Narrow" panose="020B000402020202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fontAlgn="b"/>
                      <a:endParaRPr lang="en-US" sz="1100">
                        <a:effectLst/>
                        <a:latin typeface="Aptos Narrow" panose="020B0004020202020204" pitchFamily="34" charset="0"/>
                      </a:endParaRPr>
                    </a:p>
                  </a:txBody>
                  <a:tcPr marL="9525" marR="9525" marT="9525"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fontAlgn="b"/>
                      <a:endParaRPr lang="en-US" sz="1100">
                        <a:effectLst/>
                        <a:latin typeface="Aptos Narrow" panose="020B0004020202020204" pitchFamily="34" charset="0"/>
                      </a:endParaRPr>
                    </a:p>
                  </a:txBody>
                  <a:tcPr marL="9525" marR="9525" marT="9525"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1100">
                          <a:effectLst/>
                          <a:highlight>
                            <a:srgbClr val="F59D9D"/>
                          </a:highlight>
                          <a:latin typeface="Aptos Narrow"/>
                        </a:rPr>
                        <a:t>$100 </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9D9D"/>
                    </a:solidFill>
                  </a:tcPr>
                </a:tc>
                <a:tc>
                  <a:txBody>
                    <a:bodyPr/>
                    <a:lstStyle/>
                    <a:p>
                      <a:pPr fontAlgn="b"/>
                      <a:endParaRPr lang="en-US" sz="1100">
                        <a:effectLst/>
                        <a:latin typeface="Aptos Narrow" panose="020B000402020202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fontAlgn="b"/>
                      <a:endParaRPr lang="en-US" sz="1100">
                        <a:effectLst/>
                        <a:latin typeface="Aptos Narrow" panose="020B000402020202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fontAlgn="b"/>
                      <a:endParaRPr lang="en-US" sz="1100">
                        <a:effectLst/>
                        <a:latin typeface="Aptos Narrow" panose="020B000402020202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fontAlgn="b"/>
                      <a:endParaRPr lang="en-US" sz="1100">
                        <a:effectLst/>
                        <a:latin typeface="Aptos Narrow" panose="020B000402020202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fontAlgn="b"/>
                      <a:endParaRPr lang="en-US" sz="1100">
                        <a:effectLst/>
                        <a:latin typeface="Aptos Narrow" panose="020B000402020202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fontAlgn="b"/>
                      <a:endParaRPr lang="en-US" sz="1100">
                        <a:effectLst/>
                        <a:latin typeface="Aptos Narrow" panose="020B000402020202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fontAlgn="b"/>
                      <a:endParaRPr lang="en-US" sz="1100">
                        <a:effectLst/>
                        <a:latin typeface="Aptos Narrow" panose="020B000402020202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1100">
                          <a:effectLst/>
                          <a:highlight>
                            <a:srgbClr val="C0E4F5"/>
                          </a:highlight>
                          <a:latin typeface="Aptos Narrow"/>
                        </a:rPr>
                        <a:t>100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4F5"/>
                    </a:solidFill>
                  </a:tcPr>
                </a:tc>
                <a:extLst>
                  <a:ext uri="{0D108BD9-81ED-4DB2-BD59-A6C34878D82A}">
                    <a16:rowId xmlns:a16="http://schemas.microsoft.com/office/drawing/2014/main" val="2271235360"/>
                  </a:ext>
                </a:extLst>
              </a:tr>
              <a:tr h="364808">
                <a:tc>
                  <a:txBody>
                    <a:bodyPr/>
                    <a:lstStyle/>
                    <a:p>
                      <a:pPr algn="ctr" fontAlgn="b"/>
                      <a:r>
                        <a:rPr lang="en-US" sz="1100">
                          <a:effectLst/>
                          <a:highlight>
                            <a:srgbClr val="DAE9F8"/>
                          </a:highlight>
                          <a:latin typeface="Aptos Narrow"/>
                        </a:rPr>
                        <a:t>8</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9F8"/>
                    </a:solidFill>
                  </a:tcPr>
                </a:tc>
                <a:tc>
                  <a:txBody>
                    <a:bodyPr/>
                    <a:lstStyle/>
                    <a:p>
                      <a:pPr fontAlgn="b"/>
                      <a:r>
                        <a:rPr lang="en-US" sz="1200" i="1">
                          <a:effectLst/>
                          <a:highlight>
                            <a:srgbClr val="DAE9F8"/>
                          </a:highlight>
                          <a:latin typeface="Calibri"/>
                        </a:rPr>
                        <a:t>Plan for vendors and hosting</a:t>
                      </a:r>
                      <a:r>
                        <a:rPr lang="en-US" sz="1200" i="0">
                          <a:effectLst/>
                          <a:highlight>
                            <a:srgbClr val="DAE9F8"/>
                          </a:highlight>
                          <a:latin typeface="Calibri"/>
                        </a:rPr>
                        <a:t> </a:t>
                      </a:r>
                      <a:endParaRPr lang="en-US" sz="1200" i="1">
                        <a:effectLst/>
                        <a:highlight>
                          <a:srgbClr val="DAE9F8"/>
                        </a:highlight>
                        <a:latin typeface="Calibri"/>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9F8"/>
                    </a:solidFill>
                  </a:tcPr>
                </a:tc>
                <a:tc>
                  <a:txBody>
                    <a:bodyPr/>
                    <a:lstStyle/>
                    <a:p>
                      <a:pPr algn="ctr" fontAlgn="b"/>
                      <a:r>
                        <a:rPr lang="en-US" sz="1100">
                          <a:effectLst/>
                          <a:highlight>
                            <a:srgbClr val="DAE9F8"/>
                          </a:highlight>
                          <a:latin typeface="Aptos Narrow"/>
                        </a:rPr>
                        <a:t>2</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9F8"/>
                    </a:solidFill>
                  </a:tcPr>
                </a:tc>
                <a:tc>
                  <a:txBody>
                    <a:bodyPr/>
                    <a:lstStyle/>
                    <a:p>
                      <a:pPr fontAlgn="b"/>
                      <a:r>
                        <a:rPr lang="en-US" sz="1100">
                          <a:effectLst/>
                          <a:highlight>
                            <a:srgbClr val="DAE9F8"/>
                          </a:highlight>
                          <a:latin typeface="Aptos Narrow"/>
                        </a:rPr>
                        <a:t>Jason</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9F8"/>
                    </a:solidFill>
                  </a:tcPr>
                </a:tc>
                <a:tc>
                  <a:txBody>
                    <a:bodyPr/>
                    <a:lstStyle/>
                    <a:p>
                      <a:pPr algn="r" fontAlgn="b"/>
                      <a:r>
                        <a:rPr lang="en-US" sz="1100">
                          <a:effectLst/>
                          <a:highlight>
                            <a:srgbClr val="DAE9F8"/>
                          </a:highlight>
                          <a:latin typeface="Aptos Narrow"/>
                        </a:rPr>
                        <a:t>$50.00 </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9F8"/>
                    </a:solidFill>
                  </a:tcPr>
                </a:tc>
                <a:tc>
                  <a:txBody>
                    <a:bodyPr/>
                    <a:lstStyle/>
                    <a:p>
                      <a:pPr fontAlgn="b"/>
                      <a:endParaRPr lang="en-US" sz="1100">
                        <a:effectLst/>
                        <a:latin typeface="Aptos Narrow" panose="020B000402020202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fontAlgn="b"/>
                      <a:endParaRPr lang="en-US" sz="1100">
                        <a:effectLst/>
                        <a:latin typeface="Aptos Narrow" panose="020B000402020202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fontAlgn="b"/>
                      <a:endParaRPr lang="en-US" sz="1100">
                        <a:effectLst/>
                        <a:latin typeface="Aptos Narrow" panose="020B000402020202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fontAlgn="b"/>
                      <a:endParaRPr lang="en-US" sz="1100">
                        <a:effectLst/>
                        <a:latin typeface="Aptos Narrow" panose="020B000402020202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fontAlgn="b"/>
                      <a:endParaRPr lang="en-US" sz="1100">
                        <a:effectLst/>
                        <a:latin typeface="Aptos Narrow" panose="020B000402020202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fontAlgn="b"/>
                      <a:endParaRPr lang="en-US" sz="1100">
                        <a:effectLst/>
                        <a:latin typeface="Aptos Narrow" panose="020B000402020202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1100">
                          <a:effectLst/>
                          <a:highlight>
                            <a:srgbClr val="F28D8D"/>
                          </a:highlight>
                          <a:latin typeface="Aptos Narrow"/>
                        </a:rPr>
                        <a:t>$50 </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8D8D"/>
                    </a:solidFill>
                  </a:tcPr>
                </a:tc>
                <a:tc>
                  <a:txBody>
                    <a:bodyPr/>
                    <a:lstStyle/>
                    <a:p>
                      <a:pPr algn="r" fontAlgn="b"/>
                      <a:r>
                        <a:rPr lang="en-US" sz="1100">
                          <a:effectLst/>
                          <a:highlight>
                            <a:srgbClr val="F28D8D"/>
                          </a:highlight>
                          <a:latin typeface="Aptos Narrow"/>
                        </a:rPr>
                        <a:t>$50 </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8D8D"/>
                    </a:solidFill>
                  </a:tcPr>
                </a:tc>
                <a:tc>
                  <a:txBody>
                    <a:bodyPr/>
                    <a:lstStyle/>
                    <a:p>
                      <a:pPr fontAlgn="b"/>
                      <a:endParaRPr lang="en-US" sz="1100">
                        <a:effectLst/>
                        <a:latin typeface="Aptos Narrow" panose="020B000402020202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fontAlgn="b"/>
                      <a:endParaRPr lang="en-US" sz="1100">
                        <a:effectLst/>
                        <a:latin typeface="Aptos Narrow" panose="020B000402020202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fontAlgn="b"/>
                      <a:endParaRPr lang="en-US" sz="1100">
                        <a:effectLst/>
                        <a:latin typeface="Aptos Narrow" panose="020B000402020202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fontAlgn="b"/>
                      <a:endParaRPr lang="en-US" sz="1100">
                        <a:effectLst/>
                        <a:latin typeface="Aptos Narrow" panose="020B000402020202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fontAlgn="b"/>
                      <a:endParaRPr lang="en-US" sz="1100">
                        <a:effectLst/>
                        <a:latin typeface="Aptos Narrow" panose="020B000402020202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1100">
                          <a:effectLst/>
                          <a:highlight>
                            <a:srgbClr val="C0E4F5"/>
                          </a:highlight>
                          <a:latin typeface="Aptos Narrow"/>
                        </a:rPr>
                        <a:t>100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4F5"/>
                    </a:solidFill>
                  </a:tcPr>
                </a:tc>
                <a:extLst>
                  <a:ext uri="{0D108BD9-81ED-4DB2-BD59-A6C34878D82A}">
                    <a16:rowId xmlns:a16="http://schemas.microsoft.com/office/drawing/2014/main" val="1361474828"/>
                  </a:ext>
                </a:extLst>
              </a:tr>
              <a:tr h="364808">
                <a:tc>
                  <a:txBody>
                    <a:bodyPr/>
                    <a:lstStyle/>
                    <a:p>
                      <a:pPr algn="ctr" fontAlgn="b"/>
                      <a:r>
                        <a:rPr lang="en-US" sz="1100">
                          <a:effectLst/>
                          <a:highlight>
                            <a:srgbClr val="DAE9F8"/>
                          </a:highlight>
                          <a:latin typeface="Aptos Narrow"/>
                        </a:rPr>
                        <a:t>9</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9F8"/>
                    </a:solidFill>
                  </a:tcPr>
                </a:tc>
                <a:tc>
                  <a:txBody>
                    <a:bodyPr/>
                    <a:lstStyle/>
                    <a:p>
                      <a:pPr fontAlgn="b"/>
                      <a:r>
                        <a:rPr lang="en-US" sz="1200" i="1">
                          <a:effectLst/>
                          <a:highlight>
                            <a:srgbClr val="DAE9F8"/>
                          </a:highlight>
                          <a:latin typeface="Calibri"/>
                        </a:rPr>
                        <a:t>Launch strategic action plan to gain users</a:t>
                      </a:r>
                      <a:r>
                        <a:rPr lang="en-US" sz="1200" i="0">
                          <a:effectLst/>
                          <a:highlight>
                            <a:srgbClr val="DAE9F8"/>
                          </a:highlight>
                          <a:latin typeface="Calibri"/>
                        </a:rPr>
                        <a:t> </a:t>
                      </a:r>
                      <a:endParaRPr lang="en-US" sz="1200" i="1">
                        <a:effectLst/>
                        <a:highlight>
                          <a:srgbClr val="DAE9F8"/>
                        </a:highlight>
                        <a:latin typeface="Calibri"/>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9F8"/>
                    </a:solidFill>
                  </a:tcPr>
                </a:tc>
                <a:tc>
                  <a:txBody>
                    <a:bodyPr/>
                    <a:lstStyle/>
                    <a:p>
                      <a:pPr algn="ctr" fontAlgn="b"/>
                      <a:r>
                        <a:rPr lang="en-US" sz="1100">
                          <a:effectLst/>
                          <a:highlight>
                            <a:srgbClr val="DAE9F8"/>
                          </a:highlight>
                          <a:latin typeface="Aptos Narrow"/>
                        </a:rPr>
                        <a:t>N/A</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9F8"/>
                    </a:solidFill>
                  </a:tcPr>
                </a:tc>
                <a:tc>
                  <a:txBody>
                    <a:bodyPr/>
                    <a:lstStyle/>
                    <a:p>
                      <a:pPr fontAlgn="b"/>
                      <a:r>
                        <a:rPr lang="en-US" sz="1100">
                          <a:effectLst/>
                          <a:highlight>
                            <a:srgbClr val="DAE9F8"/>
                          </a:highlight>
                          <a:latin typeface="Aptos Narrow"/>
                        </a:rPr>
                        <a:t>Jason</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9F8"/>
                    </a:solidFill>
                  </a:tcPr>
                </a:tc>
                <a:tc>
                  <a:txBody>
                    <a:bodyPr/>
                    <a:lstStyle/>
                    <a:p>
                      <a:pPr algn="r" fontAlgn="b"/>
                      <a:r>
                        <a:rPr lang="en-US" sz="1100">
                          <a:effectLst/>
                          <a:highlight>
                            <a:srgbClr val="DAE9F8"/>
                          </a:highlight>
                          <a:latin typeface="Aptos Narrow"/>
                        </a:rPr>
                        <a:t>$50.00 </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9F8"/>
                    </a:solidFill>
                  </a:tcPr>
                </a:tc>
                <a:tc>
                  <a:txBody>
                    <a:bodyPr/>
                    <a:lstStyle/>
                    <a:p>
                      <a:pPr fontAlgn="b"/>
                      <a:endParaRPr lang="en-US" sz="1100">
                        <a:effectLst/>
                        <a:latin typeface="Aptos Narrow" panose="020B000402020202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fontAlgn="b"/>
                      <a:endParaRPr lang="en-US" sz="1100">
                        <a:effectLst/>
                        <a:latin typeface="Aptos Narrow" panose="020B000402020202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fontAlgn="b"/>
                      <a:endParaRPr lang="en-US" sz="1100">
                        <a:effectLst/>
                        <a:latin typeface="Aptos Narrow" panose="020B000402020202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fontAlgn="b"/>
                      <a:endParaRPr lang="en-US" sz="1100">
                        <a:effectLst/>
                        <a:latin typeface="Aptos Narrow" panose="020B000402020202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fontAlgn="b"/>
                      <a:endParaRPr lang="en-US" sz="1100">
                        <a:effectLst/>
                        <a:latin typeface="Aptos Narrow" panose="020B000402020202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fontAlgn="b"/>
                      <a:endParaRPr lang="en-US" sz="1100">
                        <a:effectLst/>
                        <a:latin typeface="Aptos Narrow" panose="020B000402020202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fontAlgn="b"/>
                      <a:endParaRPr lang="en-US" sz="1100">
                        <a:effectLst/>
                        <a:latin typeface="Aptos Narrow" panose="020B000402020202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fontAlgn="b"/>
                      <a:endParaRPr lang="en-US" sz="1100">
                        <a:effectLst/>
                        <a:latin typeface="Aptos Narrow" panose="020B000402020202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1100">
                          <a:effectLst/>
                          <a:highlight>
                            <a:srgbClr val="F28D8D"/>
                          </a:highlight>
                          <a:latin typeface="Aptos Narrow"/>
                        </a:rPr>
                        <a:t>$50 </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8D8D"/>
                    </a:solidFill>
                  </a:tcPr>
                </a:tc>
                <a:tc>
                  <a:txBody>
                    <a:bodyPr/>
                    <a:lstStyle/>
                    <a:p>
                      <a:pPr algn="r" fontAlgn="b"/>
                      <a:r>
                        <a:rPr lang="en-US" sz="1100">
                          <a:effectLst/>
                          <a:highlight>
                            <a:srgbClr val="F28D8D"/>
                          </a:highlight>
                          <a:latin typeface="Aptos Narrow"/>
                        </a:rPr>
                        <a:t>$50 </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8D8D"/>
                    </a:solidFill>
                  </a:tcPr>
                </a:tc>
                <a:tc>
                  <a:txBody>
                    <a:bodyPr/>
                    <a:lstStyle/>
                    <a:p>
                      <a:pPr algn="r" fontAlgn="b"/>
                      <a:r>
                        <a:rPr lang="en-US" sz="1100">
                          <a:effectLst/>
                          <a:highlight>
                            <a:srgbClr val="F28D8D"/>
                          </a:highlight>
                          <a:latin typeface="Aptos Narrow"/>
                        </a:rPr>
                        <a:t>$50 </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8D8D"/>
                    </a:solidFill>
                  </a:tcPr>
                </a:tc>
                <a:tc>
                  <a:txBody>
                    <a:bodyPr/>
                    <a:lstStyle/>
                    <a:p>
                      <a:pPr fontAlgn="b"/>
                      <a:endParaRPr lang="en-US" sz="1100">
                        <a:effectLst/>
                        <a:latin typeface="Aptos Narrow" panose="020B000402020202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fontAlgn="b"/>
                      <a:endParaRPr lang="en-US" sz="1100">
                        <a:effectLst/>
                        <a:latin typeface="Aptos Narrow" panose="020B000402020202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1100">
                          <a:effectLst/>
                          <a:highlight>
                            <a:srgbClr val="C0E4F5"/>
                          </a:highlight>
                          <a:latin typeface="Aptos Narrow"/>
                        </a:rPr>
                        <a:t>150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4F5"/>
                    </a:solidFill>
                  </a:tcPr>
                </a:tc>
                <a:extLst>
                  <a:ext uri="{0D108BD9-81ED-4DB2-BD59-A6C34878D82A}">
                    <a16:rowId xmlns:a16="http://schemas.microsoft.com/office/drawing/2014/main" val="2300055171"/>
                  </a:ext>
                </a:extLst>
              </a:tr>
              <a:tr h="205204">
                <a:tc>
                  <a:txBody>
                    <a:bodyPr/>
                    <a:lstStyle/>
                    <a:p>
                      <a:pPr algn="ctr" fontAlgn="b"/>
                      <a:r>
                        <a:rPr lang="en-US" sz="1100">
                          <a:effectLst/>
                          <a:highlight>
                            <a:srgbClr val="DAE9F8"/>
                          </a:highlight>
                          <a:latin typeface="Aptos Narrow"/>
                        </a:rPr>
                        <a:t>10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9F8"/>
                    </a:solidFill>
                  </a:tcPr>
                </a:tc>
                <a:tc>
                  <a:txBody>
                    <a:bodyPr/>
                    <a:lstStyle/>
                    <a:p>
                      <a:pPr fontAlgn="b"/>
                      <a:r>
                        <a:rPr lang="en-US" sz="1200" i="1">
                          <a:effectLst/>
                          <a:highlight>
                            <a:srgbClr val="DAE9F8"/>
                          </a:highlight>
                          <a:latin typeface="Calibri"/>
                        </a:rPr>
                        <a:t>Launch final website</a:t>
                      </a:r>
                      <a:r>
                        <a:rPr lang="en-US" sz="1200" i="0">
                          <a:effectLst/>
                          <a:highlight>
                            <a:srgbClr val="DAE9F8"/>
                          </a:highlight>
                          <a:latin typeface="Calibri"/>
                        </a:rPr>
                        <a:t> </a:t>
                      </a:r>
                      <a:endParaRPr lang="en-US" sz="1200" i="1">
                        <a:effectLst/>
                        <a:highlight>
                          <a:srgbClr val="DAE9F8"/>
                        </a:highlight>
                        <a:latin typeface="Calibri"/>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9F8"/>
                    </a:solidFill>
                  </a:tcPr>
                </a:tc>
                <a:tc>
                  <a:txBody>
                    <a:bodyPr/>
                    <a:lstStyle/>
                    <a:p>
                      <a:pPr algn="ctr" fontAlgn="b"/>
                      <a:r>
                        <a:rPr lang="en-US" sz="1100">
                          <a:effectLst/>
                          <a:highlight>
                            <a:srgbClr val="DAE9F8"/>
                          </a:highlight>
                          <a:latin typeface="Aptos Narrow"/>
                        </a:rPr>
                        <a:t>1,2,3,4,5,6,7,8,9</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9F8"/>
                    </a:solidFill>
                  </a:tcPr>
                </a:tc>
                <a:tc>
                  <a:txBody>
                    <a:bodyPr/>
                    <a:lstStyle/>
                    <a:p>
                      <a:pPr fontAlgn="b"/>
                      <a:r>
                        <a:rPr lang="en-US" sz="1100">
                          <a:effectLst/>
                          <a:highlight>
                            <a:srgbClr val="DAE9F8"/>
                          </a:highlight>
                          <a:latin typeface="Aptos Narrow"/>
                        </a:rPr>
                        <a:t>All</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9F8"/>
                    </a:solidFill>
                  </a:tcPr>
                </a:tc>
                <a:tc>
                  <a:txBody>
                    <a:bodyPr/>
                    <a:lstStyle/>
                    <a:p>
                      <a:pPr algn="r" fontAlgn="b"/>
                      <a:r>
                        <a:rPr lang="en-US" sz="1100">
                          <a:effectLst/>
                          <a:highlight>
                            <a:srgbClr val="DAE9F8"/>
                          </a:highlight>
                          <a:latin typeface="Aptos Narrow"/>
                        </a:rPr>
                        <a:t>$220.00 </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9F8"/>
                    </a:solidFill>
                  </a:tcPr>
                </a:tc>
                <a:tc>
                  <a:txBody>
                    <a:bodyPr/>
                    <a:lstStyle/>
                    <a:p>
                      <a:pPr fontAlgn="b"/>
                      <a:endParaRPr lang="en-US" sz="1100">
                        <a:effectLst/>
                        <a:latin typeface="Aptos Narrow" panose="020B000402020202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fontAlgn="b"/>
                      <a:endParaRPr lang="en-US" sz="1100">
                        <a:effectLst/>
                        <a:latin typeface="Aptos Narrow" panose="020B000402020202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fontAlgn="b"/>
                      <a:endParaRPr lang="en-US" sz="1100">
                        <a:effectLst/>
                        <a:latin typeface="Aptos Narrow" panose="020B000402020202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fontAlgn="b"/>
                      <a:endParaRPr lang="en-US" sz="1100">
                        <a:effectLst/>
                        <a:latin typeface="Aptos Narrow" panose="020B000402020202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fontAlgn="b"/>
                      <a:endParaRPr lang="en-US" sz="1100">
                        <a:effectLst/>
                        <a:latin typeface="Aptos Narrow" panose="020B000402020202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fontAlgn="b"/>
                      <a:endParaRPr lang="en-US" sz="1100">
                        <a:effectLst/>
                        <a:latin typeface="Aptos Narrow" panose="020B000402020202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fontAlgn="b"/>
                      <a:endParaRPr lang="en-US" sz="1100">
                        <a:effectLst/>
                        <a:latin typeface="Aptos Narrow" panose="020B000402020202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fontAlgn="b"/>
                      <a:endParaRPr lang="en-US" sz="1100">
                        <a:effectLst/>
                        <a:latin typeface="Aptos Narrow" panose="020B000402020202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fontAlgn="b"/>
                      <a:endParaRPr lang="en-US" sz="1100">
                        <a:effectLst/>
                        <a:latin typeface="Aptos Narrow" panose="020B000402020202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fontAlgn="b"/>
                      <a:endParaRPr lang="en-US" sz="1100">
                        <a:effectLst/>
                        <a:latin typeface="Aptos Narrow" panose="020B000402020202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1100">
                          <a:effectLst/>
                          <a:highlight>
                            <a:srgbClr val="F28D8D"/>
                          </a:highlight>
                          <a:latin typeface="Aptos Narrow"/>
                        </a:rPr>
                        <a:t>$660 </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8D8D"/>
                    </a:solidFill>
                  </a:tcPr>
                </a:tc>
                <a:tc>
                  <a:txBody>
                    <a:bodyPr/>
                    <a:lstStyle/>
                    <a:p>
                      <a:pPr algn="r" fontAlgn="b"/>
                      <a:r>
                        <a:rPr lang="en-US" sz="1100">
                          <a:effectLst/>
                          <a:highlight>
                            <a:srgbClr val="F28D8D"/>
                          </a:highlight>
                          <a:latin typeface="Aptos Narrow"/>
                        </a:rPr>
                        <a:t>$440 </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8D8D"/>
                    </a:solidFill>
                  </a:tcPr>
                </a:tc>
                <a:tc>
                  <a:txBody>
                    <a:bodyPr/>
                    <a:lstStyle/>
                    <a:p>
                      <a:pPr algn="r" fontAlgn="b"/>
                      <a:r>
                        <a:rPr lang="en-US" sz="1100">
                          <a:effectLst/>
                          <a:highlight>
                            <a:srgbClr val="F28D8D"/>
                          </a:highlight>
                          <a:latin typeface="Aptos Narrow"/>
                        </a:rPr>
                        <a:t>$220 </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8D8D"/>
                    </a:solidFill>
                  </a:tcPr>
                </a:tc>
                <a:tc>
                  <a:txBody>
                    <a:bodyPr/>
                    <a:lstStyle/>
                    <a:p>
                      <a:pPr algn="r" fontAlgn="b"/>
                      <a:r>
                        <a:rPr lang="en-US" sz="1100">
                          <a:effectLst/>
                          <a:highlight>
                            <a:srgbClr val="C0E4F5"/>
                          </a:highlight>
                          <a:latin typeface="Aptos Narrow"/>
                        </a:rPr>
                        <a:t>1320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4F5"/>
                    </a:solidFill>
                  </a:tcPr>
                </a:tc>
                <a:extLst>
                  <a:ext uri="{0D108BD9-81ED-4DB2-BD59-A6C34878D82A}">
                    <a16:rowId xmlns:a16="http://schemas.microsoft.com/office/drawing/2014/main" val="3714600988"/>
                  </a:ext>
                </a:extLst>
              </a:tr>
              <a:tr h="190004">
                <a:tc>
                  <a:txBody>
                    <a:bodyPr/>
                    <a:lstStyle/>
                    <a:p>
                      <a:pPr fontAlgn="b"/>
                      <a:endParaRPr lang="en-US" sz="1100">
                        <a:effectLst/>
                        <a:latin typeface="Aptos Narrow" panose="020B0004020202020204" pitchFamily="34" charset="0"/>
                      </a:endParaRPr>
                    </a:p>
                  </a:txBody>
                  <a:tcPr marL="9525" marR="9525" marT="9525"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fontAlgn="b"/>
                      <a:endParaRPr lang="en-US" sz="1100">
                        <a:effectLst/>
                        <a:latin typeface="Aptos Narrow" panose="020B0004020202020204" pitchFamily="34" charset="0"/>
                      </a:endParaRPr>
                    </a:p>
                  </a:txBody>
                  <a:tcPr marL="9525" marR="9525" marT="9525"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fontAlgn="b"/>
                      <a:endParaRPr lang="en-US" sz="1100">
                        <a:effectLst/>
                        <a:latin typeface="Aptos Narrow" panose="020B0004020202020204" pitchFamily="34" charset="0"/>
                      </a:endParaRPr>
                    </a:p>
                  </a:txBody>
                  <a:tcPr marL="9525" marR="9525" marT="9525"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fontAlgn="b"/>
                      <a:endParaRPr lang="en-US" sz="1100">
                        <a:effectLst/>
                        <a:latin typeface="Aptos Narrow" panose="020B0004020202020204" pitchFamily="34" charset="0"/>
                      </a:endParaRPr>
                    </a:p>
                  </a:txBody>
                  <a:tcPr marL="9525" marR="9525" marT="9525"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fontAlgn="b"/>
                      <a:endParaRPr lang="en-US" sz="1100">
                        <a:effectLst/>
                        <a:latin typeface="Aptos Narrow" panose="020B0004020202020204" pitchFamily="34" charset="0"/>
                      </a:endParaRPr>
                    </a:p>
                  </a:txBody>
                  <a:tcPr marL="9525" marR="9525" marT="9525"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fontAlgn="b"/>
                      <a:endParaRPr lang="en-US" sz="1100">
                        <a:effectLst/>
                        <a:latin typeface="Aptos Narrow" panose="020B0004020202020204" pitchFamily="34" charset="0"/>
                      </a:endParaRPr>
                    </a:p>
                  </a:txBody>
                  <a:tcPr marL="9525" marR="9525" marT="9525"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fontAlgn="b"/>
                      <a:endParaRPr lang="en-US" sz="1100">
                        <a:effectLst/>
                        <a:latin typeface="Aptos Narrow" panose="020B0004020202020204" pitchFamily="34" charset="0"/>
                      </a:endParaRPr>
                    </a:p>
                  </a:txBody>
                  <a:tcPr marL="9525" marR="9525" marT="9525"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fontAlgn="b"/>
                      <a:endParaRPr lang="en-US" sz="1100">
                        <a:effectLst/>
                        <a:latin typeface="Aptos Narrow" panose="020B0004020202020204" pitchFamily="34" charset="0"/>
                      </a:endParaRPr>
                    </a:p>
                  </a:txBody>
                  <a:tcPr marL="9525" marR="9525" marT="9525"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fontAlgn="b"/>
                      <a:endParaRPr lang="en-US" sz="1100">
                        <a:effectLst/>
                        <a:latin typeface="Aptos Narrow" panose="020B0004020202020204" pitchFamily="34" charset="0"/>
                      </a:endParaRPr>
                    </a:p>
                  </a:txBody>
                  <a:tcPr marL="9525" marR="9525" marT="9525"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fontAlgn="b"/>
                      <a:endParaRPr lang="en-US" sz="1100">
                        <a:effectLst/>
                        <a:latin typeface="Aptos Narrow" panose="020B0004020202020204" pitchFamily="34" charset="0"/>
                      </a:endParaRPr>
                    </a:p>
                  </a:txBody>
                  <a:tcPr marL="9525" marR="9525" marT="9525"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fontAlgn="b"/>
                      <a:endParaRPr lang="en-US" sz="1100">
                        <a:effectLst/>
                        <a:latin typeface="Aptos Narrow" panose="020B0004020202020204" pitchFamily="34" charset="0"/>
                      </a:endParaRPr>
                    </a:p>
                  </a:txBody>
                  <a:tcPr marL="9525" marR="9525" marT="9525"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fontAlgn="b"/>
                      <a:endParaRPr lang="en-US" sz="1100">
                        <a:effectLst/>
                        <a:latin typeface="Aptos Narrow" panose="020B0004020202020204" pitchFamily="34" charset="0"/>
                      </a:endParaRPr>
                    </a:p>
                  </a:txBody>
                  <a:tcPr marL="9525" marR="9525" marT="9525"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fontAlgn="b"/>
                      <a:endParaRPr lang="en-US" sz="1100">
                        <a:effectLst/>
                        <a:latin typeface="Aptos Narrow" panose="020B0004020202020204" pitchFamily="34" charset="0"/>
                      </a:endParaRPr>
                    </a:p>
                  </a:txBody>
                  <a:tcPr marL="9525" marR="9525" marT="9525"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fontAlgn="b"/>
                      <a:endParaRPr lang="en-US" sz="1100">
                        <a:effectLst/>
                        <a:latin typeface="Aptos Narrow" panose="020B0004020202020204" pitchFamily="34" charset="0"/>
                      </a:endParaRPr>
                    </a:p>
                  </a:txBody>
                  <a:tcPr marL="9525" marR="9525" marT="9525"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fontAlgn="b"/>
                      <a:endParaRPr lang="en-US" sz="1100">
                        <a:effectLst/>
                        <a:latin typeface="Aptos Narrow" panose="020B0004020202020204" pitchFamily="34" charset="0"/>
                      </a:endParaRPr>
                    </a:p>
                  </a:txBody>
                  <a:tcPr marL="9525" marR="9525" marT="9525"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fontAlgn="b"/>
                      <a:endParaRPr lang="en-US" sz="1100">
                        <a:effectLst/>
                        <a:latin typeface="Aptos Narrow" panose="020B0004020202020204" pitchFamily="34" charset="0"/>
                      </a:endParaRPr>
                    </a:p>
                  </a:txBody>
                  <a:tcPr marL="9525" marR="9525" marT="9525"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fontAlgn="b"/>
                      <a:endParaRPr lang="en-US" sz="1100">
                        <a:effectLst/>
                        <a:latin typeface="Aptos Narrow" panose="020B0004020202020204" pitchFamily="34" charset="0"/>
                      </a:endParaRPr>
                    </a:p>
                  </a:txBody>
                  <a:tcPr marL="9525" marR="9525" marT="9525"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fontAlgn="b"/>
                      <a:endParaRPr lang="en-US" sz="1100">
                        <a:effectLst/>
                        <a:latin typeface="Aptos Narrow" panose="020B0004020202020204" pitchFamily="34" charset="0"/>
                      </a:endParaRPr>
                    </a:p>
                  </a:txBody>
                  <a:tcPr marL="9525" marR="9525" marT="9525"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tc>
                  <a:txBody>
                    <a:bodyPr/>
                    <a:lstStyle/>
                    <a:p>
                      <a:pPr algn="r" fontAlgn="b"/>
                      <a:r>
                        <a:rPr lang="en-US" sz="1100">
                          <a:effectLst/>
                          <a:highlight>
                            <a:srgbClr val="82CAEC"/>
                          </a:highlight>
                          <a:latin typeface="Aptos Narrow"/>
                        </a:rPr>
                        <a:t>$3,060 </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2CAEC"/>
                    </a:solidFill>
                  </a:tcPr>
                </a:tc>
                <a:extLst>
                  <a:ext uri="{0D108BD9-81ED-4DB2-BD59-A6C34878D82A}">
                    <a16:rowId xmlns:a16="http://schemas.microsoft.com/office/drawing/2014/main" val="2946535327"/>
                  </a:ext>
                </a:extLst>
              </a:tr>
            </a:tbl>
          </a:graphicData>
        </a:graphic>
      </p:graphicFrame>
    </p:spTree>
    <p:extLst>
      <p:ext uri="{BB962C8B-B14F-4D97-AF65-F5344CB8AC3E}">
        <p14:creationId xmlns:p14="http://schemas.microsoft.com/office/powerpoint/2010/main" val="18050864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A0441-6DB8-14B1-0B0B-9D15195E8A82}"/>
              </a:ext>
            </a:extLst>
          </p:cNvPr>
          <p:cNvSpPr>
            <a:spLocks noGrp="1"/>
          </p:cNvSpPr>
          <p:nvPr>
            <p:ph type="title"/>
          </p:nvPr>
        </p:nvSpPr>
        <p:spPr/>
        <p:txBody>
          <a:bodyPr/>
          <a:lstStyle/>
          <a:p>
            <a:r>
              <a:rPr lang="en-US"/>
              <a:t>Plan Assessment</a:t>
            </a:r>
          </a:p>
        </p:txBody>
      </p:sp>
      <p:sp>
        <p:nvSpPr>
          <p:cNvPr id="3" name="Content Placeholder 2">
            <a:extLst>
              <a:ext uri="{FF2B5EF4-FFF2-40B4-BE49-F238E27FC236}">
                <a16:creationId xmlns:a16="http://schemas.microsoft.com/office/drawing/2014/main" id="{96CE3A98-F89B-9E43-77A7-10E5DB941B27}"/>
              </a:ext>
            </a:extLst>
          </p:cNvPr>
          <p:cNvSpPr>
            <a:spLocks noGrp="1"/>
          </p:cNvSpPr>
          <p:nvPr>
            <p:ph idx="1"/>
          </p:nvPr>
        </p:nvSpPr>
        <p:spPr>
          <a:xfrm>
            <a:off x="636954" y="1095624"/>
            <a:ext cx="10668000" cy="3818083"/>
          </a:xfrm>
        </p:spPr>
        <p:txBody>
          <a:bodyPr vert="horz" lIns="91440" tIns="45720" rIns="91440" bIns="45720" rtlCol="0" anchor="t">
            <a:noAutofit/>
          </a:bodyPr>
          <a:lstStyle/>
          <a:p>
            <a:pPr marL="0" indent="0">
              <a:buNone/>
            </a:pPr>
            <a:endParaRPr lang="en-US"/>
          </a:p>
          <a:p>
            <a:pPr>
              <a:buNone/>
            </a:pPr>
            <a:r>
              <a:rPr lang="en-US" sz="1200" b="1">
                <a:solidFill>
                  <a:srgbClr val="ECECEC"/>
                </a:solidFill>
                <a:ea typeface="+mn-lt"/>
                <a:cs typeface="+mn-lt"/>
              </a:rPr>
              <a:t> Achievements:</a:t>
            </a:r>
            <a:endParaRPr lang="en-US" b="1">
              <a:ea typeface="+mn-lt"/>
              <a:cs typeface="+mn-lt"/>
            </a:endParaRPr>
          </a:p>
          <a:p>
            <a:pPr>
              <a:buFont typeface="Arial"/>
            </a:pPr>
            <a:r>
              <a:rPr lang="en-US" sz="1200" b="1">
                <a:solidFill>
                  <a:srgbClr val="ECECEC"/>
                </a:solidFill>
                <a:ea typeface="+mn-lt"/>
                <a:cs typeface="+mn-lt"/>
              </a:rPr>
              <a:t>Prototype Developed:</a:t>
            </a:r>
            <a:r>
              <a:rPr lang="en-US" sz="1200">
                <a:solidFill>
                  <a:srgbClr val="ECECEC"/>
                </a:solidFill>
                <a:ea typeface="+mn-lt"/>
                <a:cs typeface="+mn-lt"/>
              </a:rPr>
              <a:t> Functional prototype of </a:t>
            </a:r>
            <a:r>
              <a:rPr lang="en-US" sz="1200" err="1">
                <a:solidFill>
                  <a:srgbClr val="ECECEC"/>
                </a:solidFill>
                <a:ea typeface="+mn-lt"/>
                <a:cs typeface="+mn-lt"/>
              </a:rPr>
              <a:t>OmniLog</a:t>
            </a:r>
            <a:r>
              <a:rPr lang="en-US" sz="1200">
                <a:solidFill>
                  <a:srgbClr val="ECECEC"/>
                </a:solidFill>
                <a:ea typeface="+mn-lt"/>
                <a:cs typeface="+mn-lt"/>
              </a:rPr>
              <a:t> site completed.</a:t>
            </a:r>
            <a:endParaRPr lang="en-US"/>
          </a:p>
          <a:p>
            <a:pPr>
              <a:buFont typeface="Arial"/>
            </a:pPr>
            <a:r>
              <a:rPr lang="en-US" sz="1200" b="1">
                <a:solidFill>
                  <a:srgbClr val="ECECEC"/>
                </a:solidFill>
                <a:ea typeface="+mn-lt"/>
                <a:cs typeface="+mn-lt"/>
              </a:rPr>
              <a:t>Budget Adherence:</a:t>
            </a:r>
            <a:r>
              <a:rPr lang="en-US" sz="1200">
                <a:solidFill>
                  <a:srgbClr val="ECECEC"/>
                </a:solidFill>
                <a:ea typeface="+mn-lt"/>
                <a:cs typeface="+mn-lt"/>
              </a:rPr>
              <a:t> Budget tracked and within projected limits.</a:t>
            </a:r>
            <a:endParaRPr lang="en-US">
              <a:ea typeface="+mn-lt"/>
              <a:cs typeface="+mn-lt"/>
            </a:endParaRPr>
          </a:p>
          <a:p>
            <a:pPr>
              <a:buFont typeface="Arial"/>
            </a:pPr>
            <a:r>
              <a:rPr lang="en-US" sz="1200" b="1">
                <a:solidFill>
                  <a:srgbClr val="ECECEC"/>
                </a:solidFill>
                <a:ea typeface="+mn-lt"/>
                <a:cs typeface="+mn-lt"/>
              </a:rPr>
              <a:t>Timeline Compliance:</a:t>
            </a:r>
            <a:r>
              <a:rPr lang="en-US" sz="1200">
                <a:solidFill>
                  <a:srgbClr val="ECECEC"/>
                </a:solidFill>
                <a:ea typeface="+mn-lt"/>
                <a:cs typeface="+mn-lt"/>
              </a:rPr>
              <a:t> Development is on schedule as planned.</a:t>
            </a:r>
            <a:endParaRPr lang="en-US">
              <a:ea typeface="+mn-lt"/>
              <a:cs typeface="+mn-lt"/>
            </a:endParaRPr>
          </a:p>
          <a:p>
            <a:pPr>
              <a:buFont typeface="Arial"/>
            </a:pPr>
            <a:r>
              <a:rPr lang="en-US" sz="1200" b="1">
                <a:solidFill>
                  <a:srgbClr val="ECECEC"/>
                </a:solidFill>
                <a:ea typeface="+mn-lt"/>
                <a:cs typeface="+mn-lt"/>
              </a:rPr>
              <a:t>Communication Efficiency:</a:t>
            </a:r>
            <a:r>
              <a:rPr lang="en-US" sz="1200">
                <a:solidFill>
                  <a:srgbClr val="ECECEC"/>
                </a:solidFill>
                <a:ea typeface="+mn-lt"/>
                <a:cs typeface="+mn-lt"/>
              </a:rPr>
              <a:t> Regular updates and feedback loops established with stakeholders.</a:t>
            </a:r>
            <a:endParaRPr lang="en-US">
              <a:solidFill>
                <a:srgbClr val="FFFFFF">
                  <a:alpha val="70000"/>
                </a:srgbClr>
              </a:solidFill>
              <a:ea typeface="+mn-lt"/>
              <a:cs typeface="+mn-lt"/>
            </a:endParaRPr>
          </a:p>
          <a:p>
            <a:pPr indent="0">
              <a:buNone/>
            </a:pPr>
            <a:r>
              <a:rPr lang="en-US" sz="1200" b="1">
                <a:solidFill>
                  <a:srgbClr val="ECECEC"/>
                </a:solidFill>
                <a:ea typeface="+mn-lt"/>
                <a:cs typeface="+mn-lt"/>
              </a:rPr>
              <a:t>Pending Actions:</a:t>
            </a:r>
            <a:endParaRPr lang="en-US" b="1">
              <a:solidFill>
                <a:srgbClr val="FFFFFF">
                  <a:alpha val="70000"/>
                </a:srgbClr>
              </a:solidFill>
              <a:ea typeface="+mn-lt"/>
              <a:cs typeface="+mn-lt"/>
            </a:endParaRPr>
          </a:p>
          <a:p>
            <a:pPr>
              <a:buFont typeface="Arial"/>
            </a:pPr>
            <a:r>
              <a:rPr lang="en-US" sz="1200" b="1">
                <a:solidFill>
                  <a:srgbClr val="ECECEC"/>
                </a:solidFill>
                <a:ea typeface="+mn-lt"/>
                <a:cs typeface="+mn-lt"/>
              </a:rPr>
              <a:t>Prototype Testing:</a:t>
            </a:r>
            <a:r>
              <a:rPr lang="en-US" sz="1200">
                <a:solidFill>
                  <a:srgbClr val="ECECEC"/>
                </a:solidFill>
                <a:ea typeface="+mn-lt"/>
                <a:cs typeface="+mn-lt"/>
              </a:rPr>
              <a:t> Begin user testing for feedback and improvements.</a:t>
            </a:r>
            <a:endParaRPr lang="en-US">
              <a:ea typeface="+mn-lt"/>
              <a:cs typeface="+mn-lt"/>
            </a:endParaRPr>
          </a:p>
          <a:p>
            <a:pPr>
              <a:buFont typeface="Arial"/>
            </a:pPr>
            <a:r>
              <a:rPr lang="en-US" sz="1200" b="1">
                <a:solidFill>
                  <a:srgbClr val="ECECEC"/>
                </a:solidFill>
                <a:ea typeface="+mn-lt"/>
                <a:cs typeface="+mn-lt"/>
              </a:rPr>
              <a:t>Budget Review:</a:t>
            </a:r>
            <a:r>
              <a:rPr lang="en-US" sz="1200">
                <a:solidFill>
                  <a:srgbClr val="ECECEC"/>
                </a:solidFill>
                <a:ea typeface="+mn-lt"/>
                <a:cs typeface="+mn-lt"/>
              </a:rPr>
              <a:t> Assess current spending and adjust for next phases.</a:t>
            </a:r>
            <a:endParaRPr lang="en-US">
              <a:ea typeface="+mn-lt"/>
              <a:cs typeface="+mn-lt"/>
            </a:endParaRPr>
          </a:p>
          <a:p>
            <a:pPr>
              <a:buFont typeface="Arial"/>
            </a:pPr>
            <a:r>
              <a:rPr lang="en-US" sz="1200" b="1">
                <a:solidFill>
                  <a:srgbClr val="ECECEC"/>
                </a:solidFill>
                <a:ea typeface="+mn-lt"/>
                <a:cs typeface="+mn-lt"/>
              </a:rPr>
              <a:t>Timeline Update:</a:t>
            </a:r>
            <a:r>
              <a:rPr lang="en-US" sz="1200">
                <a:solidFill>
                  <a:srgbClr val="ECECEC"/>
                </a:solidFill>
                <a:ea typeface="+mn-lt"/>
                <a:cs typeface="+mn-lt"/>
              </a:rPr>
              <a:t> Refine project timeline based on prototype feedback.</a:t>
            </a:r>
            <a:endParaRPr lang="en-US">
              <a:ea typeface="+mn-lt"/>
              <a:cs typeface="+mn-lt"/>
            </a:endParaRPr>
          </a:p>
          <a:p>
            <a:pPr>
              <a:buFont typeface="Arial"/>
              <a:buChar char="•"/>
            </a:pPr>
            <a:r>
              <a:rPr lang="en-US" sz="1200" b="1">
                <a:solidFill>
                  <a:srgbClr val="ECECEC"/>
                </a:solidFill>
                <a:ea typeface="+mn-lt"/>
                <a:cs typeface="+mn-lt"/>
              </a:rPr>
              <a:t>Enhance Communication:</a:t>
            </a:r>
            <a:r>
              <a:rPr lang="en-US" sz="1200">
                <a:solidFill>
                  <a:srgbClr val="ECECEC"/>
                </a:solidFill>
                <a:ea typeface="+mn-lt"/>
                <a:cs typeface="+mn-lt"/>
              </a:rPr>
              <a:t> Intensify engagement with stakeholders based on prototype insights.</a:t>
            </a:r>
            <a:endParaRPr lang="en-US">
              <a:ea typeface="+mn-lt"/>
              <a:cs typeface="+mn-lt"/>
            </a:endParaRPr>
          </a:p>
          <a:p>
            <a:pPr>
              <a:buNone/>
            </a:pPr>
            <a:endParaRPr lang="en-US" sz="1200">
              <a:solidFill>
                <a:srgbClr val="ECECEC"/>
              </a:solidFill>
            </a:endParaRPr>
          </a:p>
          <a:p>
            <a:pPr>
              <a:buNone/>
            </a:pPr>
            <a:br>
              <a:rPr lang="en-US"/>
            </a:br>
            <a:endParaRPr lang="en-US"/>
          </a:p>
          <a:p>
            <a:pPr marL="0" indent="0">
              <a:lnSpc>
                <a:spcPct val="105000"/>
              </a:lnSpc>
              <a:buNone/>
            </a:pPr>
            <a:br>
              <a:rPr lang="en-US"/>
            </a:br>
            <a:endParaRPr lang="en-US">
              <a:solidFill>
                <a:srgbClr val="FFFFFF">
                  <a:alpha val="70000"/>
                </a:srgbClr>
              </a:solidFill>
            </a:endParaRPr>
          </a:p>
          <a:p>
            <a:endParaRPr lang="en-US">
              <a:solidFill>
                <a:srgbClr val="FFFFFF">
                  <a:alpha val="70000"/>
                </a:srgbClr>
              </a:solidFill>
            </a:endParaRPr>
          </a:p>
        </p:txBody>
      </p:sp>
    </p:spTree>
    <p:extLst>
      <p:ext uri="{BB962C8B-B14F-4D97-AF65-F5344CB8AC3E}">
        <p14:creationId xmlns:p14="http://schemas.microsoft.com/office/powerpoint/2010/main" val="36422760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4EC53-2F21-4526-FED1-990243F4012A}"/>
              </a:ext>
            </a:extLst>
          </p:cNvPr>
          <p:cNvSpPr>
            <a:spLocks noGrp="1"/>
          </p:cNvSpPr>
          <p:nvPr>
            <p:ph type="title"/>
          </p:nvPr>
        </p:nvSpPr>
        <p:spPr/>
        <p:txBody>
          <a:bodyPr/>
          <a:lstStyle/>
          <a:p>
            <a:r>
              <a:rPr lang="en-US"/>
              <a:t>Next Steps</a:t>
            </a:r>
          </a:p>
        </p:txBody>
      </p:sp>
      <p:sp>
        <p:nvSpPr>
          <p:cNvPr id="3" name="Content Placeholder 2">
            <a:extLst>
              <a:ext uri="{FF2B5EF4-FFF2-40B4-BE49-F238E27FC236}">
                <a16:creationId xmlns:a16="http://schemas.microsoft.com/office/drawing/2014/main" id="{39F26F00-FA9E-7624-3836-3F384EA77D20}"/>
              </a:ext>
            </a:extLst>
          </p:cNvPr>
          <p:cNvSpPr>
            <a:spLocks noGrp="1"/>
          </p:cNvSpPr>
          <p:nvPr>
            <p:ph idx="1"/>
          </p:nvPr>
        </p:nvSpPr>
        <p:spPr/>
        <p:txBody>
          <a:bodyPr vert="horz" lIns="91440" tIns="45720" rIns="91440" bIns="45720" rtlCol="0" anchor="t">
            <a:normAutofit/>
          </a:bodyPr>
          <a:lstStyle/>
          <a:p>
            <a:r>
              <a:rPr lang="en-US">
                <a:solidFill>
                  <a:srgbClr val="FFFFFF">
                    <a:alpha val="70000"/>
                  </a:srgbClr>
                </a:solidFill>
              </a:rPr>
              <a:t>Undergo user testing with prototype website</a:t>
            </a:r>
          </a:p>
          <a:p>
            <a:r>
              <a:rPr lang="en-US">
                <a:solidFill>
                  <a:srgbClr val="FFFFFF">
                    <a:alpha val="70000"/>
                  </a:srgbClr>
                </a:solidFill>
              </a:rPr>
              <a:t>Find API to auto-populate media on site</a:t>
            </a:r>
          </a:p>
          <a:p>
            <a:r>
              <a:rPr lang="en-US">
                <a:solidFill>
                  <a:srgbClr val="FFFFFF">
                    <a:alpha val="70000"/>
                  </a:srgbClr>
                </a:solidFill>
              </a:rPr>
              <a:t>Purchase servers and other equipment</a:t>
            </a:r>
          </a:p>
          <a:p>
            <a:r>
              <a:rPr lang="en-US">
                <a:solidFill>
                  <a:srgbClr val="FFFFFF">
                    <a:alpha val="70000"/>
                  </a:srgbClr>
                </a:solidFill>
              </a:rPr>
              <a:t>Begin marketing</a:t>
            </a:r>
          </a:p>
        </p:txBody>
      </p:sp>
    </p:spTree>
    <p:extLst>
      <p:ext uri="{BB962C8B-B14F-4D97-AF65-F5344CB8AC3E}">
        <p14:creationId xmlns:p14="http://schemas.microsoft.com/office/powerpoint/2010/main" val="13227315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AFAC6-80B3-0A16-02EB-4414625E7A9B}"/>
              </a:ext>
            </a:extLst>
          </p:cNvPr>
          <p:cNvSpPr>
            <a:spLocks noGrp="1"/>
          </p:cNvSpPr>
          <p:nvPr>
            <p:ph type="title"/>
          </p:nvPr>
        </p:nvSpPr>
        <p:spPr/>
        <p:txBody>
          <a:bodyPr/>
          <a:lstStyle/>
          <a:p>
            <a:r>
              <a:rPr lang="en-US"/>
              <a:t>Thank you!</a:t>
            </a:r>
          </a:p>
        </p:txBody>
      </p:sp>
      <p:sp>
        <p:nvSpPr>
          <p:cNvPr id="3" name="Content Placeholder 2">
            <a:extLst>
              <a:ext uri="{FF2B5EF4-FFF2-40B4-BE49-F238E27FC236}">
                <a16:creationId xmlns:a16="http://schemas.microsoft.com/office/drawing/2014/main" id="{143E9737-3A42-EDF8-CDA4-4D0325D34463}"/>
              </a:ext>
            </a:extLst>
          </p:cNvPr>
          <p:cNvSpPr>
            <a:spLocks noGrp="1"/>
          </p:cNvSpPr>
          <p:nvPr>
            <p:ph idx="1"/>
          </p:nvPr>
        </p:nvSpPr>
        <p:spPr/>
        <p:txBody>
          <a:bodyPr vert="horz" lIns="91440" tIns="45720" rIns="91440" bIns="45720" rtlCol="0" anchor="t">
            <a:normAutofit/>
          </a:bodyPr>
          <a:lstStyle/>
          <a:p>
            <a:pPr marL="0" indent="0">
              <a:buNone/>
            </a:pPr>
            <a:r>
              <a:rPr lang="en-US">
                <a:solidFill>
                  <a:srgbClr val="FFFFFF">
                    <a:alpha val="70000"/>
                  </a:srgbClr>
                </a:solidFill>
              </a:rPr>
              <a:t>Questions?</a:t>
            </a:r>
          </a:p>
        </p:txBody>
      </p:sp>
    </p:spTree>
    <p:extLst>
      <p:ext uri="{BB962C8B-B14F-4D97-AF65-F5344CB8AC3E}">
        <p14:creationId xmlns:p14="http://schemas.microsoft.com/office/powerpoint/2010/main" val="2167159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F83E6-0044-667D-858C-4B18E8EB1A60}"/>
              </a:ext>
            </a:extLst>
          </p:cNvPr>
          <p:cNvSpPr>
            <a:spLocks noGrp="1"/>
          </p:cNvSpPr>
          <p:nvPr>
            <p:ph type="title"/>
          </p:nvPr>
        </p:nvSpPr>
        <p:spPr/>
        <p:txBody>
          <a:bodyPr/>
          <a:lstStyle/>
          <a:p>
            <a:r>
              <a:rPr lang="en-US"/>
              <a:t>Presentation at a Glance</a:t>
            </a:r>
          </a:p>
        </p:txBody>
      </p:sp>
      <p:sp>
        <p:nvSpPr>
          <p:cNvPr id="3" name="Content Placeholder 2">
            <a:extLst>
              <a:ext uri="{FF2B5EF4-FFF2-40B4-BE49-F238E27FC236}">
                <a16:creationId xmlns:a16="http://schemas.microsoft.com/office/drawing/2014/main" id="{906C0286-0C48-9F1B-C420-86BA510667C1}"/>
              </a:ext>
            </a:extLst>
          </p:cNvPr>
          <p:cNvSpPr>
            <a:spLocks noGrp="1"/>
          </p:cNvSpPr>
          <p:nvPr>
            <p:ph idx="1"/>
          </p:nvPr>
        </p:nvSpPr>
        <p:spPr>
          <a:xfrm>
            <a:off x="762000" y="1952626"/>
            <a:ext cx="10668000" cy="4520549"/>
          </a:xfrm>
        </p:spPr>
        <p:txBody>
          <a:bodyPr vert="horz" lIns="91440" tIns="45720" rIns="91440" bIns="45720" rtlCol="0" anchor="t">
            <a:normAutofit fontScale="77500" lnSpcReduction="20000"/>
          </a:bodyPr>
          <a:lstStyle/>
          <a:p>
            <a:pPr marL="514350" indent="-514350">
              <a:buAutoNum type="arabicPeriod"/>
            </a:pPr>
            <a:r>
              <a:rPr lang="en-US">
                <a:solidFill>
                  <a:srgbClr val="FFFFFF">
                    <a:alpha val="70000"/>
                  </a:srgbClr>
                </a:solidFill>
              </a:rPr>
              <a:t>Basic project information</a:t>
            </a:r>
          </a:p>
          <a:p>
            <a:pPr marL="514350" indent="-514350">
              <a:buAutoNum type="arabicPeriod"/>
            </a:pPr>
            <a:r>
              <a:rPr lang="en-US">
                <a:solidFill>
                  <a:srgbClr val="FFFFFF">
                    <a:alpha val="70000"/>
                  </a:srgbClr>
                </a:solidFill>
              </a:rPr>
              <a:t>Video prototype</a:t>
            </a:r>
          </a:p>
          <a:p>
            <a:pPr marL="514350" indent="-514350">
              <a:buAutoNum type="arabicPeriod"/>
            </a:pPr>
            <a:r>
              <a:rPr lang="en-US">
                <a:solidFill>
                  <a:srgbClr val="FFFFFF">
                    <a:alpha val="70000"/>
                  </a:srgbClr>
                </a:solidFill>
              </a:rPr>
              <a:t>Scope of work</a:t>
            </a:r>
          </a:p>
          <a:p>
            <a:pPr marL="514350" indent="-514350">
              <a:buAutoNum type="arabicPeriod"/>
            </a:pPr>
            <a:r>
              <a:rPr lang="en-US">
                <a:solidFill>
                  <a:srgbClr val="FFFFFF">
                    <a:alpha val="70000"/>
                  </a:srgbClr>
                </a:solidFill>
              </a:rPr>
              <a:t>Risk assessment</a:t>
            </a:r>
          </a:p>
          <a:p>
            <a:pPr marL="514350" indent="-514350">
              <a:buAutoNum type="arabicPeriod"/>
            </a:pPr>
            <a:r>
              <a:rPr lang="en-US">
                <a:solidFill>
                  <a:srgbClr val="FFFFFF">
                    <a:alpha val="70000"/>
                  </a:srgbClr>
                </a:solidFill>
              </a:rPr>
              <a:t>Cost</a:t>
            </a:r>
          </a:p>
          <a:p>
            <a:pPr marL="514350" indent="-514350">
              <a:buAutoNum type="arabicPeriod"/>
            </a:pPr>
            <a:r>
              <a:rPr lang="en-US">
                <a:solidFill>
                  <a:srgbClr val="FFFFFF">
                    <a:alpha val="70000"/>
                  </a:srgbClr>
                </a:solidFill>
              </a:rPr>
              <a:t>Communication Plan</a:t>
            </a:r>
          </a:p>
          <a:p>
            <a:pPr marL="514350" indent="-514350">
              <a:buAutoNum type="arabicPeriod"/>
            </a:pPr>
            <a:r>
              <a:rPr lang="en-US">
                <a:solidFill>
                  <a:srgbClr val="FFFFFF">
                    <a:alpha val="70000"/>
                  </a:srgbClr>
                </a:solidFill>
              </a:rPr>
              <a:t>Gantt Chart</a:t>
            </a:r>
          </a:p>
          <a:p>
            <a:pPr marL="514350" indent="-514350">
              <a:buAutoNum type="arabicPeriod"/>
            </a:pPr>
            <a:r>
              <a:rPr lang="en-US">
                <a:solidFill>
                  <a:srgbClr val="FFFFFF">
                    <a:alpha val="70000"/>
                  </a:srgbClr>
                </a:solidFill>
              </a:rPr>
              <a:t>Plan Assessment</a:t>
            </a:r>
          </a:p>
          <a:p>
            <a:pPr marL="514350" indent="-514350">
              <a:buAutoNum type="arabicPeriod"/>
            </a:pPr>
            <a:r>
              <a:rPr lang="en-US">
                <a:solidFill>
                  <a:srgbClr val="FFFFFF">
                    <a:alpha val="70000"/>
                  </a:srgbClr>
                </a:solidFill>
              </a:rPr>
              <a:t>Next Steps</a:t>
            </a:r>
          </a:p>
        </p:txBody>
      </p:sp>
      <p:pic>
        <p:nvPicPr>
          <p:cNvPr id="5" name="Picture 4" descr="A logo with blue and black text&#10;&#10;Description automatically generated">
            <a:extLst>
              <a:ext uri="{FF2B5EF4-FFF2-40B4-BE49-F238E27FC236}">
                <a16:creationId xmlns:a16="http://schemas.microsoft.com/office/drawing/2014/main" id="{9371F98F-2809-429B-433A-2F5212E769E0}"/>
              </a:ext>
            </a:extLst>
          </p:cNvPr>
          <p:cNvPicPr>
            <a:picLocks noChangeAspect="1"/>
          </p:cNvPicPr>
          <p:nvPr/>
        </p:nvPicPr>
        <p:blipFill>
          <a:blip r:embed="rId2"/>
          <a:stretch>
            <a:fillRect/>
          </a:stretch>
        </p:blipFill>
        <p:spPr>
          <a:xfrm>
            <a:off x="7093501" y="1639019"/>
            <a:ext cx="4114800" cy="4114800"/>
          </a:xfrm>
          <a:prstGeom prst="rect">
            <a:avLst/>
          </a:prstGeom>
        </p:spPr>
      </p:pic>
    </p:spTree>
    <p:extLst>
      <p:ext uri="{BB962C8B-B14F-4D97-AF65-F5344CB8AC3E}">
        <p14:creationId xmlns:p14="http://schemas.microsoft.com/office/powerpoint/2010/main" val="1476769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ACF44-D620-C421-FB84-C0990E1BBFFD}"/>
              </a:ext>
            </a:extLst>
          </p:cNvPr>
          <p:cNvSpPr>
            <a:spLocks noGrp="1"/>
          </p:cNvSpPr>
          <p:nvPr>
            <p:ph type="title"/>
          </p:nvPr>
        </p:nvSpPr>
        <p:spPr/>
        <p:txBody>
          <a:bodyPr/>
          <a:lstStyle/>
          <a:p>
            <a:r>
              <a:rPr lang="en-US"/>
              <a:t>Description</a:t>
            </a:r>
          </a:p>
        </p:txBody>
      </p:sp>
      <p:sp>
        <p:nvSpPr>
          <p:cNvPr id="5" name="Content Placeholder 4">
            <a:extLst>
              <a:ext uri="{FF2B5EF4-FFF2-40B4-BE49-F238E27FC236}">
                <a16:creationId xmlns:a16="http://schemas.microsoft.com/office/drawing/2014/main" id="{6CDFD13C-8D76-9F1A-2304-7A06052E57CE}"/>
              </a:ext>
            </a:extLst>
          </p:cNvPr>
          <p:cNvSpPr>
            <a:spLocks noGrp="1"/>
          </p:cNvSpPr>
          <p:nvPr>
            <p:ph idx="1"/>
          </p:nvPr>
        </p:nvSpPr>
        <p:spPr>
          <a:xfrm>
            <a:off x="762000" y="2110154"/>
            <a:ext cx="5881077" cy="3818083"/>
          </a:xfrm>
        </p:spPr>
        <p:txBody>
          <a:bodyPr vert="horz" lIns="91440" tIns="45720" rIns="91440" bIns="45720" rtlCol="0" anchor="t">
            <a:normAutofit/>
          </a:bodyPr>
          <a:lstStyle/>
          <a:p>
            <a:pPr marL="0" indent="0">
              <a:buNone/>
            </a:pPr>
            <a:r>
              <a:rPr lang="en-US" b="1" err="1">
                <a:solidFill>
                  <a:schemeClr val="tx1"/>
                </a:solidFill>
                <a:latin typeface="Calibri"/>
                <a:cs typeface="Calibri"/>
              </a:rPr>
              <a:t>OmniLog</a:t>
            </a:r>
            <a:r>
              <a:rPr lang="en-US">
                <a:solidFill>
                  <a:schemeClr val="tx1"/>
                </a:solidFill>
                <a:latin typeface="Calibri"/>
                <a:cs typeface="Calibri"/>
              </a:rPr>
              <a:t> is a user-friendly and fully functional website that allows users to log and review various types of media, including TV shows, movies, books, and music. The website will allow users to connect with friends and share this information amongst each other.</a:t>
            </a:r>
            <a:endParaRPr lang="en-US">
              <a:solidFill>
                <a:schemeClr val="tx1"/>
              </a:solidFill>
            </a:endParaRPr>
          </a:p>
        </p:txBody>
      </p:sp>
      <p:pic>
        <p:nvPicPr>
          <p:cNvPr id="4" name="Picture 3" descr="A logo with blue and black text&#10;&#10;Description automatically generated">
            <a:extLst>
              <a:ext uri="{FF2B5EF4-FFF2-40B4-BE49-F238E27FC236}">
                <a16:creationId xmlns:a16="http://schemas.microsoft.com/office/drawing/2014/main" id="{FE205C28-CE5A-D962-D0A1-ECEFA70D10F8}"/>
              </a:ext>
            </a:extLst>
          </p:cNvPr>
          <p:cNvPicPr>
            <a:picLocks noChangeAspect="1"/>
          </p:cNvPicPr>
          <p:nvPr/>
        </p:nvPicPr>
        <p:blipFill>
          <a:blip r:embed="rId3"/>
          <a:stretch>
            <a:fillRect/>
          </a:stretch>
        </p:blipFill>
        <p:spPr>
          <a:xfrm>
            <a:off x="7093501" y="1639019"/>
            <a:ext cx="4114800" cy="4114800"/>
          </a:xfrm>
          <a:prstGeom prst="rect">
            <a:avLst/>
          </a:prstGeom>
        </p:spPr>
      </p:pic>
    </p:spTree>
    <p:extLst>
      <p:ext uri="{BB962C8B-B14F-4D97-AF65-F5344CB8AC3E}">
        <p14:creationId xmlns:p14="http://schemas.microsoft.com/office/powerpoint/2010/main" val="282595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B7DB538-CF58-845C-D5D6-8ED46258C8F1}"/>
              </a:ext>
            </a:extLst>
          </p:cNvPr>
          <p:cNvSpPr/>
          <p:nvPr/>
        </p:nvSpPr>
        <p:spPr>
          <a:xfrm>
            <a:off x="5925349" y="3428947"/>
            <a:ext cx="2714622" cy="264318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6AA7068-566F-F7B0-BE70-7054F0558428}"/>
              </a:ext>
            </a:extLst>
          </p:cNvPr>
          <p:cNvSpPr/>
          <p:nvPr/>
        </p:nvSpPr>
        <p:spPr>
          <a:xfrm>
            <a:off x="3544099" y="3428947"/>
            <a:ext cx="2547934" cy="264318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E700751-B3F1-939C-3D32-F0CB4BC98C10}"/>
              </a:ext>
            </a:extLst>
          </p:cNvPr>
          <p:cNvSpPr/>
          <p:nvPr/>
        </p:nvSpPr>
        <p:spPr>
          <a:xfrm>
            <a:off x="8628069" y="3428947"/>
            <a:ext cx="2750340" cy="264318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E82DA86-5DEC-8E8B-C8A0-CE1A1290552C}"/>
              </a:ext>
            </a:extLst>
          </p:cNvPr>
          <p:cNvSpPr/>
          <p:nvPr/>
        </p:nvSpPr>
        <p:spPr>
          <a:xfrm>
            <a:off x="817568" y="3428948"/>
            <a:ext cx="2726528" cy="264318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F4E67C-9133-57E0-2BCC-5C2B5B7C3045}"/>
              </a:ext>
            </a:extLst>
          </p:cNvPr>
          <p:cNvSpPr>
            <a:spLocks noGrp="1"/>
          </p:cNvSpPr>
          <p:nvPr>
            <p:ph type="title"/>
          </p:nvPr>
        </p:nvSpPr>
        <p:spPr>
          <a:xfrm>
            <a:off x="595313" y="797719"/>
            <a:ext cx="10668000" cy="1524000"/>
          </a:xfrm>
        </p:spPr>
        <p:txBody>
          <a:bodyPr/>
          <a:lstStyle/>
          <a:p>
            <a:r>
              <a:rPr lang="en-US"/>
              <a:t>Vision</a:t>
            </a:r>
          </a:p>
        </p:txBody>
      </p:sp>
      <p:sp>
        <p:nvSpPr>
          <p:cNvPr id="3" name="Content Placeholder 2">
            <a:extLst>
              <a:ext uri="{FF2B5EF4-FFF2-40B4-BE49-F238E27FC236}">
                <a16:creationId xmlns:a16="http://schemas.microsoft.com/office/drawing/2014/main" id="{C08C6158-3F69-57ED-461F-82455F34DD65}"/>
              </a:ext>
            </a:extLst>
          </p:cNvPr>
          <p:cNvSpPr>
            <a:spLocks noGrp="1"/>
          </p:cNvSpPr>
          <p:nvPr>
            <p:ph idx="1"/>
          </p:nvPr>
        </p:nvSpPr>
        <p:spPr>
          <a:xfrm>
            <a:off x="333375" y="2059781"/>
            <a:ext cx="11525249" cy="3818083"/>
          </a:xfrm>
        </p:spPr>
        <p:txBody>
          <a:bodyPr vert="horz" lIns="91440" tIns="45720" rIns="91440" bIns="45720" rtlCol="0" anchor="t">
            <a:normAutofit/>
          </a:bodyPr>
          <a:lstStyle/>
          <a:p>
            <a:pPr marL="0" indent="0" algn="ctr">
              <a:buNone/>
            </a:pPr>
            <a:r>
              <a:rPr lang="en-US" sz="3200" i="1">
                <a:solidFill>
                  <a:srgbClr val="FFFFFF">
                    <a:alpha val="70000"/>
                  </a:srgbClr>
                </a:solidFill>
              </a:rPr>
              <a:t>Turning mindless, asocial media consumption  into a process that encourages </a:t>
            </a:r>
            <a:r>
              <a:rPr lang="en-US" sz="3200" b="1" i="1">
                <a:solidFill>
                  <a:srgbClr val="FFFFFF">
                    <a:alpha val="70000"/>
                  </a:srgbClr>
                </a:solidFill>
              </a:rPr>
              <a:t>self-reflection</a:t>
            </a:r>
            <a:r>
              <a:rPr lang="en-US" sz="3200" i="1">
                <a:solidFill>
                  <a:srgbClr val="FFFFFF">
                    <a:alpha val="70000"/>
                  </a:srgbClr>
                </a:solidFill>
              </a:rPr>
              <a:t> and </a:t>
            </a:r>
            <a:r>
              <a:rPr lang="en-US" sz="3200" b="1" i="1">
                <a:solidFill>
                  <a:srgbClr val="FFFFFF">
                    <a:alpha val="70000"/>
                  </a:srgbClr>
                </a:solidFill>
              </a:rPr>
              <a:t>connection</a:t>
            </a:r>
            <a:r>
              <a:rPr lang="en-US" sz="3200" i="1">
                <a:solidFill>
                  <a:srgbClr val="FFFFFF">
                    <a:alpha val="70000"/>
                  </a:srgbClr>
                </a:solidFill>
              </a:rPr>
              <a:t> with others. </a:t>
            </a:r>
            <a:endParaRPr lang="en-US" sz="3200"/>
          </a:p>
        </p:txBody>
      </p:sp>
      <p:pic>
        <p:nvPicPr>
          <p:cNvPr id="4" name="Graphic 3" descr="Clipboard with solid fill">
            <a:extLst>
              <a:ext uri="{FF2B5EF4-FFF2-40B4-BE49-F238E27FC236}">
                <a16:creationId xmlns:a16="http://schemas.microsoft.com/office/drawing/2014/main" id="{2FEBA164-6DF9-6106-AFE8-2476BB95850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76362" y="3424237"/>
            <a:ext cx="1783556" cy="1783556"/>
          </a:xfrm>
          <a:prstGeom prst="rect">
            <a:avLst/>
          </a:prstGeom>
        </p:spPr>
      </p:pic>
      <p:pic>
        <p:nvPicPr>
          <p:cNvPr id="5" name="Graphic 4" descr="Earth globe: Americas with solid fill">
            <a:extLst>
              <a:ext uri="{FF2B5EF4-FFF2-40B4-BE49-F238E27FC236}">
                <a16:creationId xmlns:a16="http://schemas.microsoft.com/office/drawing/2014/main" id="{2CA8954D-366A-7C09-E0BA-AA88AA1BA30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924299" y="3424237"/>
            <a:ext cx="1783556" cy="1783556"/>
          </a:xfrm>
          <a:prstGeom prst="rect">
            <a:avLst/>
          </a:prstGeom>
        </p:spPr>
      </p:pic>
      <p:pic>
        <p:nvPicPr>
          <p:cNvPr id="6" name="Graphic 5" descr="Magnifying glass with solid fill">
            <a:extLst>
              <a:ext uri="{FF2B5EF4-FFF2-40B4-BE49-F238E27FC236}">
                <a16:creationId xmlns:a16="http://schemas.microsoft.com/office/drawing/2014/main" id="{E0A1E686-9C6E-19E2-AA69-2E71F86BFB9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353175" y="3424237"/>
            <a:ext cx="1783556" cy="1783556"/>
          </a:xfrm>
          <a:prstGeom prst="rect">
            <a:avLst/>
          </a:prstGeom>
        </p:spPr>
      </p:pic>
      <p:pic>
        <p:nvPicPr>
          <p:cNvPr id="7" name="Graphic 6" descr="Social network with solid fill">
            <a:extLst>
              <a:ext uri="{FF2B5EF4-FFF2-40B4-BE49-F238E27FC236}">
                <a16:creationId xmlns:a16="http://schemas.microsoft.com/office/drawing/2014/main" id="{2DB48452-8AC7-6DBC-3521-8500B20DC85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139237" y="3424238"/>
            <a:ext cx="1783556" cy="1783556"/>
          </a:xfrm>
          <a:prstGeom prst="rect">
            <a:avLst/>
          </a:prstGeom>
        </p:spPr>
      </p:pic>
      <p:sp>
        <p:nvSpPr>
          <p:cNvPr id="8" name="TextBox 7">
            <a:extLst>
              <a:ext uri="{FF2B5EF4-FFF2-40B4-BE49-F238E27FC236}">
                <a16:creationId xmlns:a16="http://schemas.microsoft.com/office/drawing/2014/main" id="{7C53A6AD-6610-C1EB-0366-034461E43016}"/>
              </a:ext>
            </a:extLst>
          </p:cNvPr>
          <p:cNvSpPr txBox="1"/>
          <p:nvPr/>
        </p:nvSpPr>
        <p:spPr>
          <a:xfrm>
            <a:off x="1234285" y="5430858"/>
            <a:ext cx="189257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a:solidFill>
                  <a:schemeClr val="bg1"/>
                </a:solidFill>
              </a:rPr>
              <a:t>Totality</a:t>
            </a:r>
            <a:endParaRPr lang="en-US" sz="2400">
              <a:solidFill>
                <a:schemeClr val="bg1"/>
              </a:solidFill>
            </a:endParaRPr>
          </a:p>
        </p:txBody>
      </p:sp>
      <p:sp>
        <p:nvSpPr>
          <p:cNvPr id="9" name="TextBox 8">
            <a:extLst>
              <a:ext uri="{FF2B5EF4-FFF2-40B4-BE49-F238E27FC236}">
                <a16:creationId xmlns:a16="http://schemas.microsoft.com/office/drawing/2014/main" id="{E15FD5A6-02D5-D7EF-8D80-242559A77A5E}"/>
              </a:ext>
            </a:extLst>
          </p:cNvPr>
          <p:cNvSpPr txBox="1"/>
          <p:nvPr/>
        </p:nvSpPr>
        <p:spPr>
          <a:xfrm>
            <a:off x="3925097" y="5430858"/>
            <a:ext cx="189257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a:solidFill>
                  <a:schemeClr val="bg1"/>
                </a:solidFill>
              </a:rPr>
              <a:t>Availability</a:t>
            </a:r>
            <a:endParaRPr lang="en-US" sz="2400">
              <a:solidFill>
                <a:schemeClr val="bg1"/>
              </a:solidFill>
            </a:endParaRPr>
          </a:p>
        </p:txBody>
      </p:sp>
      <p:sp>
        <p:nvSpPr>
          <p:cNvPr id="10" name="TextBox 9">
            <a:extLst>
              <a:ext uri="{FF2B5EF4-FFF2-40B4-BE49-F238E27FC236}">
                <a16:creationId xmlns:a16="http://schemas.microsoft.com/office/drawing/2014/main" id="{E317B1CD-56EB-18AE-4BC1-61F9456F9CCE}"/>
              </a:ext>
            </a:extLst>
          </p:cNvPr>
          <p:cNvSpPr txBox="1"/>
          <p:nvPr/>
        </p:nvSpPr>
        <p:spPr>
          <a:xfrm>
            <a:off x="6496847" y="5418952"/>
            <a:ext cx="189257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a:solidFill>
                  <a:schemeClr val="bg1"/>
                </a:solidFill>
              </a:rPr>
              <a:t>Discovery</a:t>
            </a:r>
            <a:endParaRPr lang="en-US" sz="2400">
              <a:solidFill>
                <a:schemeClr val="bg1"/>
              </a:solidFill>
            </a:endParaRPr>
          </a:p>
        </p:txBody>
      </p:sp>
      <p:sp>
        <p:nvSpPr>
          <p:cNvPr id="11" name="TextBox 10">
            <a:extLst>
              <a:ext uri="{FF2B5EF4-FFF2-40B4-BE49-F238E27FC236}">
                <a16:creationId xmlns:a16="http://schemas.microsoft.com/office/drawing/2014/main" id="{316A5D7F-29BC-D97C-5BC4-0A9CCF9F8398}"/>
              </a:ext>
            </a:extLst>
          </p:cNvPr>
          <p:cNvSpPr txBox="1"/>
          <p:nvPr/>
        </p:nvSpPr>
        <p:spPr>
          <a:xfrm>
            <a:off x="8973347" y="5430858"/>
            <a:ext cx="210688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a:solidFill>
                  <a:schemeClr val="bg1"/>
                </a:solidFill>
              </a:rPr>
              <a:t>Community</a:t>
            </a:r>
            <a:endParaRPr lang="en-US" sz="2400">
              <a:solidFill>
                <a:schemeClr val="bg1"/>
              </a:solidFill>
            </a:endParaRPr>
          </a:p>
        </p:txBody>
      </p:sp>
    </p:spTree>
    <p:extLst>
      <p:ext uri="{BB962C8B-B14F-4D97-AF65-F5344CB8AC3E}">
        <p14:creationId xmlns:p14="http://schemas.microsoft.com/office/powerpoint/2010/main" val="3011252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2638B-B61A-66BE-422C-309B9AFF05CD}"/>
              </a:ext>
            </a:extLst>
          </p:cNvPr>
          <p:cNvSpPr>
            <a:spLocks noGrp="1"/>
          </p:cNvSpPr>
          <p:nvPr>
            <p:ph type="title"/>
          </p:nvPr>
        </p:nvSpPr>
        <p:spPr>
          <a:xfrm>
            <a:off x="603849" y="345057"/>
            <a:ext cx="10668000" cy="1524000"/>
          </a:xfrm>
        </p:spPr>
        <p:txBody>
          <a:bodyPr/>
          <a:lstStyle/>
          <a:p>
            <a:r>
              <a:rPr lang="en-US"/>
              <a:t>Goals of </a:t>
            </a:r>
            <a:r>
              <a:rPr lang="en-US" err="1"/>
              <a:t>OmniLog</a:t>
            </a:r>
          </a:p>
        </p:txBody>
      </p:sp>
      <p:sp>
        <p:nvSpPr>
          <p:cNvPr id="3" name="Content Placeholder 2">
            <a:extLst>
              <a:ext uri="{FF2B5EF4-FFF2-40B4-BE49-F238E27FC236}">
                <a16:creationId xmlns:a16="http://schemas.microsoft.com/office/drawing/2014/main" id="{97BFDAE7-EFEE-B920-F4A3-52F13CD919D5}"/>
              </a:ext>
            </a:extLst>
          </p:cNvPr>
          <p:cNvSpPr>
            <a:spLocks noGrp="1"/>
          </p:cNvSpPr>
          <p:nvPr>
            <p:ph idx="1"/>
          </p:nvPr>
        </p:nvSpPr>
        <p:spPr>
          <a:xfrm>
            <a:off x="416943" y="1509623"/>
            <a:ext cx="11358113" cy="3818083"/>
          </a:xfrm>
        </p:spPr>
        <p:txBody>
          <a:bodyPr vert="horz" lIns="91440" tIns="45720" rIns="91440" bIns="45720" rtlCol="0" anchor="t">
            <a:normAutofit/>
          </a:bodyPr>
          <a:lstStyle/>
          <a:p>
            <a:r>
              <a:rPr lang="en-US" sz="2400">
                <a:solidFill>
                  <a:schemeClr val="tx1"/>
                </a:solidFill>
                <a:latin typeface="Times New Roman"/>
                <a:cs typeface="Times New Roman"/>
              </a:rPr>
              <a:t>At </a:t>
            </a:r>
            <a:r>
              <a:rPr lang="en-US" sz="2400" err="1">
                <a:solidFill>
                  <a:schemeClr val="tx1"/>
                </a:solidFill>
                <a:latin typeface="Times New Roman"/>
                <a:cs typeface="Times New Roman"/>
              </a:rPr>
              <a:t>OmniLog</a:t>
            </a:r>
            <a:r>
              <a:rPr lang="en-US" sz="2400">
                <a:solidFill>
                  <a:schemeClr val="tx1"/>
                </a:solidFill>
                <a:latin typeface="Times New Roman"/>
                <a:cs typeface="Times New Roman"/>
              </a:rPr>
              <a:t>, we envision a comprehensive platform that revolutionizes the way individuals engage with and experience media content. Our goal is to provide users with a seamless, intuitive, and personalized platform for tracking, logging, and rating their favorite movies, TV shows, books, and songs.</a:t>
            </a:r>
            <a:endParaRPr lang="en-US" sz="2400">
              <a:solidFill>
                <a:schemeClr val="tx1"/>
              </a:solidFill>
            </a:endParaRPr>
          </a:p>
        </p:txBody>
      </p:sp>
      <p:pic>
        <p:nvPicPr>
          <p:cNvPr id="4" name="Picture 3" descr="A screenshot of a movie&#10;&#10;Description automatically generated">
            <a:extLst>
              <a:ext uri="{FF2B5EF4-FFF2-40B4-BE49-F238E27FC236}">
                <a16:creationId xmlns:a16="http://schemas.microsoft.com/office/drawing/2014/main" id="{91A78969-6D7B-323E-2B39-2FD68E25E156}"/>
              </a:ext>
            </a:extLst>
          </p:cNvPr>
          <p:cNvPicPr>
            <a:picLocks noChangeAspect="1"/>
          </p:cNvPicPr>
          <p:nvPr/>
        </p:nvPicPr>
        <p:blipFill>
          <a:blip r:embed="rId3"/>
          <a:stretch>
            <a:fillRect/>
          </a:stretch>
        </p:blipFill>
        <p:spPr>
          <a:xfrm>
            <a:off x="6119" y="3585297"/>
            <a:ext cx="12191999" cy="3266146"/>
          </a:xfrm>
          <a:prstGeom prst="rect">
            <a:avLst/>
          </a:prstGeom>
        </p:spPr>
      </p:pic>
    </p:spTree>
    <p:extLst>
      <p:ext uri="{BB962C8B-B14F-4D97-AF65-F5344CB8AC3E}">
        <p14:creationId xmlns:p14="http://schemas.microsoft.com/office/powerpoint/2010/main" val="1472085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computer&#10;&#10;Description automatically generated">
            <a:extLst>
              <a:ext uri="{FF2B5EF4-FFF2-40B4-BE49-F238E27FC236}">
                <a16:creationId xmlns:a16="http://schemas.microsoft.com/office/drawing/2014/main" id="{DE4130C0-4DD4-9390-5B1C-80E3E1FF09BC}"/>
              </a:ext>
            </a:extLst>
          </p:cNvPr>
          <p:cNvPicPr>
            <a:picLocks noChangeAspect="1"/>
          </p:cNvPicPr>
          <p:nvPr/>
        </p:nvPicPr>
        <p:blipFill rotWithShape="1">
          <a:blip r:embed="rId3"/>
          <a:srcRect l="14229" r="30708" b="1"/>
          <a:stretch/>
        </p:blipFill>
        <p:spPr>
          <a:xfrm>
            <a:off x="6627551" y="-1696"/>
            <a:ext cx="5578824" cy="6028246"/>
          </a:xfrm>
          <a:custGeom>
            <a:avLst/>
            <a:gdLst/>
            <a:ahLst/>
            <a:cxnLst/>
            <a:rect l="l" t="t" r="r" b="b"/>
            <a:pathLst>
              <a:path w="5578824" h="6028256">
                <a:moveTo>
                  <a:pt x="1681218" y="0"/>
                </a:moveTo>
                <a:lnTo>
                  <a:pt x="5578824" y="0"/>
                </a:lnTo>
                <a:lnTo>
                  <a:pt x="5578824" y="5760161"/>
                </a:lnTo>
                <a:lnTo>
                  <a:pt x="5441231" y="5804042"/>
                </a:lnTo>
                <a:cubicBezTo>
                  <a:pt x="5079089" y="5907589"/>
                  <a:pt x="4674877" y="5944442"/>
                  <a:pt x="4253224" y="5980388"/>
                </a:cubicBezTo>
                <a:cubicBezTo>
                  <a:pt x="2813852" y="6102970"/>
                  <a:pt x="1551586" y="6071494"/>
                  <a:pt x="837278" y="4877588"/>
                </a:cubicBezTo>
                <a:cubicBezTo>
                  <a:pt x="529862" y="4363935"/>
                  <a:pt x="255162" y="3847185"/>
                  <a:pt x="109626" y="3329255"/>
                </a:cubicBezTo>
                <a:cubicBezTo>
                  <a:pt x="-35907" y="2811325"/>
                  <a:pt x="-52277" y="2292214"/>
                  <a:pt x="156962" y="1773839"/>
                </a:cubicBezTo>
                <a:cubicBezTo>
                  <a:pt x="296494" y="1428108"/>
                  <a:pt x="536161" y="1082881"/>
                  <a:pt x="904890" y="738354"/>
                </a:cubicBezTo>
                <a:cubicBezTo>
                  <a:pt x="1036690" y="615181"/>
                  <a:pt x="1169968" y="488910"/>
                  <a:pt x="1304592" y="360545"/>
                </a:cubicBezTo>
                <a:close/>
              </a:path>
            </a:pathLst>
          </a:custGeom>
        </p:spPr>
      </p:pic>
      <p:sp>
        <p:nvSpPr>
          <p:cNvPr id="20" name="Freeform: Shape 19">
            <a:extLst>
              <a:ext uri="{FF2B5EF4-FFF2-40B4-BE49-F238E27FC236}">
                <a16:creationId xmlns:a16="http://schemas.microsoft.com/office/drawing/2014/main" id="{3362A0EA-3E81-4464-94B8-70BE5870E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87883"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8" name="Content Placeholder 7">
            <a:extLst>
              <a:ext uri="{FF2B5EF4-FFF2-40B4-BE49-F238E27FC236}">
                <a16:creationId xmlns:a16="http://schemas.microsoft.com/office/drawing/2014/main" id="{88A81821-1848-8CA0-14E4-3EBF3DDA4FB1}"/>
              </a:ext>
            </a:extLst>
          </p:cNvPr>
          <p:cNvSpPr>
            <a:spLocks noGrp="1"/>
          </p:cNvSpPr>
          <p:nvPr>
            <p:ph idx="1"/>
          </p:nvPr>
        </p:nvSpPr>
        <p:spPr>
          <a:xfrm>
            <a:off x="284136" y="1601492"/>
            <a:ext cx="6340413" cy="5032076"/>
          </a:xfrm>
        </p:spPr>
        <p:txBody>
          <a:bodyPr vert="horz" lIns="91440" tIns="45720" rIns="91440" bIns="45720" rtlCol="0" anchor="t">
            <a:noAutofit/>
          </a:bodyPr>
          <a:lstStyle/>
          <a:p>
            <a:pPr marL="0" indent="0">
              <a:lnSpc>
                <a:spcPct val="115000"/>
              </a:lnSpc>
              <a:buNone/>
            </a:pPr>
            <a:r>
              <a:rPr lang="en-US" sz="1600" err="1">
                <a:ea typeface="+mn-lt"/>
                <a:cs typeface="+mn-lt"/>
              </a:rPr>
              <a:t>OmniLog</a:t>
            </a:r>
            <a:r>
              <a:rPr lang="en-US" sz="1600">
                <a:ea typeface="+mn-lt"/>
                <a:cs typeface="+mn-lt"/>
              </a:rPr>
              <a:t> offers significant value to users by providing a comprehensive and user-friendly platform for logging, sharing, and discovering media consumption. Here are some key aspects of the value that </a:t>
            </a:r>
            <a:r>
              <a:rPr lang="en-US" sz="1600" err="1">
                <a:ea typeface="+mn-lt"/>
                <a:cs typeface="+mn-lt"/>
              </a:rPr>
              <a:t>OmniLog</a:t>
            </a:r>
            <a:r>
              <a:rPr lang="en-US" sz="1600">
                <a:ea typeface="+mn-lt"/>
                <a:cs typeface="+mn-lt"/>
              </a:rPr>
              <a:t> brings:</a:t>
            </a:r>
            <a:endParaRPr lang="en-US" sz="1600">
              <a:solidFill>
                <a:srgbClr val="FFFFFF">
                  <a:alpha val="70000"/>
                </a:srgbClr>
              </a:solidFill>
              <a:ea typeface="+mn-lt"/>
              <a:cs typeface="+mn-lt"/>
            </a:endParaRPr>
          </a:p>
          <a:p>
            <a:pPr>
              <a:lnSpc>
                <a:spcPct val="115000"/>
              </a:lnSpc>
            </a:pPr>
            <a:r>
              <a:rPr lang="en-US" sz="1600" b="1">
                <a:ea typeface="+mn-lt"/>
                <a:cs typeface="+mn-lt"/>
              </a:rPr>
              <a:t>Centralized Logging</a:t>
            </a:r>
            <a:r>
              <a:rPr lang="en-US" sz="1600">
                <a:ea typeface="+mn-lt"/>
                <a:cs typeface="+mn-lt"/>
              </a:rPr>
              <a:t>: </a:t>
            </a:r>
            <a:r>
              <a:rPr lang="en-US" sz="1600" err="1">
                <a:ea typeface="+mn-lt"/>
                <a:cs typeface="+mn-lt"/>
              </a:rPr>
              <a:t>Omnilog</a:t>
            </a:r>
            <a:r>
              <a:rPr lang="en-US" sz="1600">
                <a:ea typeface="+mn-lt"/>
                <a:cs typeface="+mn-lt"/>
              </a:rPr>
              <a:t> serves as a centralized hub where users can log all their media consumption in one place. </a:t>
            </a:r>
            <a:endParaRPr lang="en-US" sz="1600">
              <a:solidFill>
                <a:srgbClr val="FFFFFF">
                  <a:alpha val="70000"/>
                </a:srgbClr>
              </a:solidFill>
              <a:ea typeface="+mn-lt"/>
              <a:cs typeface="+mn-lt"/>
            </a:endParaRPr>
          </a:p>
          <a:p>
            <a:pPr>
              <a:lnSpc>
                <a:spcPct val="115000"/>
              </a:lnSpc>
            </a:pPr>
            <a:r>
              <a:rPr lang="en-US" sz="1600" b="1">
                <a:ea typeface="+mn-lt"/>
                <a:cs typeface="+mn-lt"/>
              </a:rPr>
              <a:t>User-Friendly Interface</a:t>
            </a:r>
            <a:r>
              <a:rPr lang="en-US" sz="1600">
                <a:ea typeface="+mn-lt"/>
                <a:cs typeface="+mn-lt"/>
              </a:rPr>
              <a:t>: The platform prioritizes user experience with a clean and intuitive interface.</a:t>
            </a:r>
            <a:endParaRPr lang="en-US" sz="1600">
              <a:solidFill>
                <a:srgbClr val="FFFFFF">
                  <a:alpha val="70000"/>
                </a:srgbClr>
              </a:solidFill>
              <a:ea typeface="+mn-lt"/>
              <a:cs typeface="+mn-lt"/>
            </a:endParaRPr>
          </a:p>
          <a:p>
            <a:pPr>
              <a:lnSpc>
                <a:spcPct val="115000"/>
              </a:lnSpc>
            </a:pPr>
            <a:r>
              <a:rPr lang="en-US" sz="1600" b="1">
                <a:ea typeface="+mn-lt"/>
                <a:cs typeface="+mn-lt"/>
              </a:rPr>
              <a:t>Social Integration</a:t>
            </a:r>
            <a:r>
              <a:rPr lang="en-US" sz="1600">
                <a:ea typeface="+mn-lt"/>
                <a:cs typeface="+mn-lt"/>
              </a:rPr>
              <a:t>: </a:t>
            </a:r>
            <a:r>
              <a:rPr lang="en-US" sz="1600" err="1">
                <a:ea typeface="+mn-lt"/>
                <a:cs typeface="+mn-lt"/>
              </a:rPr>
              <a:t>OmniLog</a:t>
            </a:r>
            <a:r>
              <a:rPr lang="en-US" sz="1600">
                <a:ea typeface="+mn-lt"/>
                <a:cs typeface="+mn-lt"/>
              </a:rPr>
              <a:t> facilitates social interaction by allowing users to share their media logs with friends.</a:t>
            </a:r>
            <a:endParaRPr lang="en-US" sz="1600">
              <a:solidFill>
                <a:srgbClr val="FFFFFF">
                  <a:alpha val="70000"/>
                </a:srgbClr>
              </a:solidFill>
              <a:ea typeface="+mn-lt"/>
              <a:cs typeface="+mn-lt"/>
            </a:endParaRPr>
          </a:p>
          <a:p>
            <a:pPr>
              <a:lnSpc>
                <a:spcPct val="115000"/>
              </a:lnSpc>
            </a:pPr>
            <a:r>
              <a:rPr lang="en-US" sz="1600" b="1">
                <a:ea typeface="+mn-lt"/>
                <a:cs typeface="+mn-lt"/>
              </a:rPr>
              <a:t>Personalized Recommendations</a:t>
            </a:r>
            <a:r>
              <a:rPr lang="en-US" sz="1600">
                <a:ea typeface="+mn-lt"/>
                <a:cs typeface="+mn-lt"/>
              </a:rPr>
              <a:t>: One of </a:t>
            </a:r>
            <a:r>
              <a:rPr lang="en-US" sz="1600" err="1">
                <a:ea typeface="+mn-lt"/>
                <a:cs typeface="+mn-lt"/>
              </a:rPr>
              <a:t>OmniLog's</a:t>
            </a:r>
            <a:r>
              <a:rPr lang="en-US" sz="1600">
                <a:ea typeface="+mn-lt"/>
                <a:cs typeface="+mn-lt"/>
              </a:rPr>
              <a:t> standout features is its personalized recommendation system.</a:t>
            </a:r>
            <a:endParaRPr lang="en-US" sz="1600">
              <a:solidFill>
                <a:srgbClr val="FFFFFF">
                  <a:alpha val="70000"/>
                </a:srgbClr>
              </a:solidFill>
              <a:ea typeface="+mn-lt"/>
              <a:cs typeface="+mn-lt"/>
            </a:endParaRPr>
          </a:p>
          <a:p>
            <a:pPr>
              <a:lnSpc>
                <a:spcPct val="115000"/>
              </a:lnSpc>
            </a:pPr>
            <a:r>
              <a:rPr lang="en-US" sz="1600" b="1">
                <a:ea typeface="+mn-lt"/>
                <a:cs typeface="+mn-lt"/>
              </a:rPr>
              <a:t>Trending Content</a:t>
            </a:r>
            <a:r>
              <a:rPr lang="en-US" sz="1600">
                <a:ea typeface="+mn-lt"/>
                <a:cs typeface="+mn-lt"/>
              </a:rPr>
              <a:t>: </a:t>
            </a:r>
            <a:r>
              <a:rPr lang="en-US" sz="1600" err="1">
                <a:ea typeface="+mn-lt"/>
                <a:cs typeface="+mn-lt"/>
              </a:rPr>
              <a:t>Omnilog</a:t>
            </a:r>
            <a:r>
              <a:rPr lang="en-US" sz="1600">
                <a:ea typeface="+mn-lt"/>
                <a:cs typeface="+mn-lt"/>
              </a:rPr>
              <a:t> keeps users informed about the latest trends in media consumption with its "What's Hot" section.</a:t>
            </a:r>
            <a:endParaRPr lang="en-US" sz="1600">
              <a:solidFill>
                <a:srgbClr val="FFFFFF">
                  <a:alpha val="70000"/>
                </a:srgbClr>
              </a:solidFill>
              <a:ea typeface="+mn-lt"/>
              <a:cs typeface="+mn-lt"/>
            </a:endParaRPr>
          </a:p>
        </p:txBody>
      </p:sp>
      <p:sp>
        <p:nvSpPr>
          <p:cNvPr id="2" name="Title 1">
            <a:extLst>
              <a:ext uri="{FF2B5EF4-FFF2-40B4-BE49-F238E27FC236}">
                <a16:creationId xmlns:a16="http://schemas.microsoft.com/office/drawing/2014/main" id="{A249B3E5-BB06-8F9C-ED22-32E9BE4062D1}"/>
              </a:ext>
            </a:extLst>
          </p:cNvPr>
          <p:cNvSpPr>
            <a:spLocks noGrp="1"/>
          </p:cNvSpPr>
          <p:nvPr>
            <p:ph type="title"/>
          </p:nvPr>
        </p:nvSpPr>
        <p:spPr>
          <a:xfrm>
            <a:off x="575094" y="388189"/>
            <a:ext cx="5334000" cy="1524000"/>
          </a:xfrm>
        </p:spPr>
        <p:txBody>
          <a:bodyPr>
            <a:normAutofit/>
          </a:bodyPr>
          <a:lstStyle/>
          <a:p>
            <a:r>
              <a:rPr lang="en-US" sz="3200"/>
              <a:t>Value OmniLog Brings</a:t>
            </a:r>
          </a:p>
        </p:txBody>
      </p:sp>
    </p:spTree>
    <p:extLst>
      <p:ext uri="{BB962C8B-B14F-4D97-AF65-F5344CB8AC3E}">
        <p14:creationId xmlns:p14="http://schemas.microsoft.com/office/powerpoint/2010/main" val="3642415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nline Media 1" title="OmniLog">
            <a:hlinkClick r:id="" action="ppaction://media"/>
            <a:extLst>
              <a:ext uri="{FF2B5EF4-FFF2-40B4-BE49-F238E27FC236}">
                <a16:creationId xmlns:a16="http://schemas.microsoft.com/office/drawing/2014/main" id="{03219904-7C05-FA6F-EC9E-16BBA74879EB}"/>
              </a:ext>
            </a:extLst>
          </p:cNvPr>
          <p:cNvPicPr>
            <a:picLocks noRot="1" noChangeAspect="1"/>
          </p:cNvPicPr>
          <p:nvPr>
            <a:videoFile r:link="rId1"/>
          </p:nvPr>
        </p:nvPicPr>
        <p:blipFill>
          <a:blip r:embed="rId4"/>
          <a:stretch>
            <a:fillRect/>
          </a:stretch>
        </p:blipFill>
        <p:spPr>
          <a:xfrm>
            <a:off x="365125" y="190500"/>
            <a:ext cx="11526838" cy="6515100"/>
          </a:xfrm>
          <a:prstGeom prst="rect">
            <a:avLst/>
          </a:prstGeom>
        </p:spPr>
      </p:pic>
    </p:spTree>
    <p:extLst>
      <p:ext uri="{BB962C8B-B14F-4D97-AF65-F5344CB8AC3E}">
        <p14:creationId xmlns:p14="http://schemas.microsoft.com/office/powerpoint/2010/main" val="1503174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mputer script on a screen">
            <a:extLst>
              <a:ext uri="{FF2B5EF4-FFF2-40B4-BE49-F238E27FC236}">
                <a16:creationId xmlns:a16="http://schemas.microsoft.com/office/drawing/2014/main" id="{5DEE781B-1E6A-A284-0287-AB6F584DD4B6}"/>
              </a:ext>
            </a:extLst>
          </p:cNvPr>
          <p:cNvPicPr>
            <a:picLocks noChangeAspect="1"/>
          </p:cNvPicPr>
          <p:nvPr/>
        </p:nvPicPr>
        <p:blipFill rotWithShape="1">
          <a:blip r:embed="rId3"/>
          <a:srcRect l="668" r="37646" b="-7"/>
          <a:stretch/>
        </p:blipFill>
        <p:spPr>
          <a:xfrm>
            <a:off x="2" y="10"/>
            <a:ext cx="5578823" cy="6028246"/>
          </a:xfrm>
          <a:custGeom>
            <a:avLst/>
            <a:gdLst/>
            <a:ahLst/>
            <a:cxnLst/>
            <a:rect l="l" t="t" r="r" b="b"/>
            <a:pathLst>
              <a:path w="5578823" h="6028256">
                <a:moveTo>
                  <a:pt x="0" y="0"/>
                </a:moveTo>
                <a:lnTo>
                  <a:pt x="3897606" y="0"/>
                </a:lnTo>
                <a:lnTo>
                  <a:pt x="4274232" y="360545"/>
                </a:lnTo>
                <a:cubicBezTo>
                  <a:pt x="4408856" y="488910"/>
                  <a:pt x="4542134" y="615181"/>
                  <a:pt x="4673934" y="738354"/>
                </a:cubicBezTo>
                <a:cubicBezTo>
                  <a:pt x="5042663" y="1082881"/>
                  <a:pt x="5282330" y="1428108"/>
                  <a:pt x="5421862" y="1773839"/>
                </a:cubicBezTo>
                <a:cubicBezTo>
                  <a:pt x="5631101" y="2292214"/>
                  <a:pt x="5614731" y="2811325"/>
                  <a:pt x="5469198" y="3329255"/>
                </a:cubicBezTo>
                <a:cubicBezTo>
                  <a:pt x="5323662" y="3847185"/>
                  <a:pt x="5048962" y="4363935"/>
                  <a:pt x="4741546" y="4877588"/>
                </a:cubicBezTo>
                <a:cubicBezTo>
                  <a:pt x="4027238" y="6071494"/>
                  <a:pt x="2764972" y="6102970"/>
                  <a:pt x="1325600" y="5980388"/>
                </a:cubicBezTo>
                <a:cubicBezTo>
                  <a:pt x="903947" y="5944442"/>
                  <a:pt x="499735" y="5907589"/>
                  <a:pt x="137593" y="5804042"/>
                </a:cubicBezTo>
                <a:lnTo>
                  <a:pt x="0" y="5760161"/>
                </a:lnTo>
                <a:close/>
              </a:path>
            </a:pathLst>
          </a:custGeom>
        </p:spPr>
      </p:pic>
      <p:sp>
        <p:nvSpPr>
          <p:cNvPr id="11" name="Freeform: Shape 10">
            <a:extLst>
              <a:ext uri="{FF2B5EF4-FFF2-40B4-BE49-F238E27FC236}">
                <a16:creationId xmlns:a16="http://schemas.microsoft.com/office/drawing/2014/main" id="{E633B38B-B87A-4288-A20F-0223A6C27A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3" name="Content Placeholder 2">
            <a:extLst>
              <a:ext uri="{FF2B5EF4-FFF2-40B4-BE49-F238E27FC236}">
                <a16:creationId xmlns:a16="http://schemas.microsoft.com/office/drawing/2014/main" id="{E31C10BD-CB97-3EC6-FB4A-7BFBB6EC8C97}"/>
              </a:ext>
            </a:extLst>
          </p:cNvPr>
          <p:cNvSpPr>
            <a:spLocks noGrp="1"/>
          </p:cNvSpPr>
          <p:nvPr>
            <p:ph idx="1"/>
          </p:nvPr>
        </p:nvSpPr>
        <p:spPr>
          <a:xfrm>
            <a:off x="5980981" y="2099094"/>
            <a:ext cx="5794075" cy="3738115"/>
          </a:xfrm>
        </p:spPr>
        <p:txBody>
          <a:bodyPr vert="horz" lIns="91440" tIns="45720" rIns="91440" bIns="45720" rtlCol="0" anchor="t">
            <a:noAutofit/>
          </a:bodyPr>
          <a:lstStyle/>
          <a:p>
            <a:pPr>
              <a:lnSpc>
                <a:spcPct val="115000"/>
              </a:lnSpc>
            </a:pPr>
            <a:r>
              <a:rPr lang="en-US" sz="1800" b="1" u="sng"/>
              <a:t>Scope:</a:t>
            </a:r>
            <a:r>
              <a:rPr lang="en-US" sz="1800" b="1" u="sng">
                <a:ea typeface="+mn-lt"/>
                <a:cs typeface="+mn-lt"/>
              </a:rPr>
              <a:t> </a:t>
            </a:r>
            <a:r>
              <a:rPr lang="en-US" sz="1800">
                <a:ea typeface="+mn-lt"/>
                <a:cs typeface="+mn-lt"/>
              </a:rPr>
              <a:t>Our project's scope includes developing a user-friendly website that enables users to create accounts, log media consumption, and share these logs with friends. Key features include logging books, movies, TV shows, and music, a “What’s Hot” section for trending media, and a personalized “Plan to” list based on friends' logs. Indicators of project completion include successful website functionality testing, development of branding, infrastructure setup, and website deployment. Our project will not venture into streaming services or attempt to replace any existing logging software, maintaining a unique position in the market.</a:t>
            </a:r>
          </a:p>
          <a:p>
            <a:pPr marL="0" indent="0">
              <a:lnSpc>
                <a:spcPct val="115000"/>
              </a:lnSpc>
              <a:buNone/>
            </a:pPr>
            <a:endParaRPr lang="en-US" sz="1500"/>
          </a:p>
          <a:p>
            <a:pPr>
              <a:lnSpc>
                <a:spcPct val="115000"/>
              </a:lnSpc>
            </a:pPr>
            <a:endParaRPr lang="en-US" sz="1500"/>
          </a:p>
        </p:txBody>
      </p:sp>
      <p:sp>
        <p:nvSpPr>
          <p:cNvPr id="2" name="Title 1">
            <a:extLst>
              <a:ext uri="{FF2B5EF4-FFF2-40B4-BE49-F238E27FC236}">
                <a16:creationId xmlns:a16="http://schemas.microsoft.com/office/drawing/2014/main" id="{D6DABC75-6901-AB38-B826-F6D4F5FA9005}"/>
              </a:ext>
            </a:extLst>
          </p:cNvPr>
          <p:cNvSpPr>
            <a:spLocks noGrp="1"/>
          </p:cNvSpPr>
          <p:nvPr>
            <p:ph type="title"/>
          </p:nvPr>
        </p:nvSpPr>
        <p:spPr>
          <a:xfrm>
            <a:off x="6096000" y="762000"/>
            <a:ext cx="5334000" cy="1524000"/>
          </a:xfrm>
        </p:spPr>
        <p:txBody>
          <a:bodyPr>
            <a:normAutofit/>
          </a:bodyPr>
          <a:lstStyle/>
          <a:p>
            <a:r>
              <a:rPr lang="en-US" sz="3200"/>
              <a:t>Project Plan</a:t>
            </a:r>
          </a:p>
        </p:txBody>
      </p:sp>
    </p:spTree>
    <p:extLst>
      <p:ext uri="{BB962C8B-B14F-4D97-AF65-F5344CB8AC3E}">
        <p14:creationId xmlns:p14="http://schemas.microsoft.com/office/powerpoint/2010/main" val="2609138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886B8-AF73-8FA7-EC1F-8DEAAF150864}"/>
              </a:ext>
            </a:extLst>
          </p:cNvPr>
          <p:cNvSpPr>
            <a:spLocks noGrp="1"/>
          </p:cNvSpPr>
          <p:nvPr>
            <p:ph type="title"/>
          </p:nvPr>
        </p:nvSpPr>
        <p:spPr>
          <a:xfrm>
            <a:off x="646981" y="186906"/>
            <a:ext cx="10668000" cy="1524000"/>
          </a:xfrm>
        </p:spPr>
        <p:txBody>
          <a:bodyPr/>
          <a:lstStyle/>
          <a:p>
            <a:r>
              <a:rPr lang="en-US"/>
              <a:t>Risk Assessment</a:t>
            </a:r>
          </a:p>
        </p:txBody>
      </p:sp>
      <p:sp>
        <p:nvSpPr>
          <p:cNvPr id="4" name="TextBox 3">
            <a:extLst>
              <a:ext uri="{FF2B5EF4-FFF2-40B4-BE49-F238E27FC236}">
                <a16:creationId xmlns:a16="http://schemas.microsoft.com/office/drawing/2014/main" id="{9B1ADFDA-D2AB-25F7-28EB-3D17289C1C22}"/>
              </a:ext>
            </a:extLst>
          </p:cNvPr>
          <p:cNvSpPr txBox="1"/>
          <p:nvPr/>
        </p:nvSpPr>
        <p:spPr>
          <a:xfrm>
            <a:off x="660583" y="2126861"/>
            <a:ext cx="3543878" cy="34778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t>Cybercrime:</a:t>
            </a:r>
          </a:p>
          <a:p>
            <a:pPr marL="171450" indent="-171450">
              <a:buFont typeface="Arial"/>
              <a:buChar char="•"/>
            </a:pPr>
            <a:r>
              <a:rPr lang="en-US" sz="2000">
                <a:ea typeface="+mn-lt"/>
                <a:cs typeface="+mn-lt"/>
              </a:rPr>
              <a:t>Scan web application for </a:t>
            </a:r>
            <a:r>
              <a:rPr lang="en-US"/>
              <a:t>vulnerabilities</a:t>
            </a:r>
          </a:p>
          <a:p>
            <a:pPr marL="171450" indent="-171450">
              <a:buFont typeface="Arial"/>
              <a:buChar char="•"/>
            </a:pPr>
            <a:r>
              <a:rPr lang="en-US" sz="2000">
                <a:ea typeface="+mn-lt"/>
                <a:cs typeface="+mn-lt"/>
              </a:rPr>
              <a:t>Include strict input sanitization</a:t>
            </a:r>
          </a:p>
          <a:p>
            <a:pPr marL="171450" indent="-171450">
              <a:buFont typeface="Arial"/>
              <a:buChar char="•"/>
            </a:pPr>
            <a:r>
              <a:rPr lang="en-US" sz="2000">
                <a:ea typeface="+mn-lt"/>
                <a:cs typeface="+mn-lt"/>
              </a:rPr>
              <a:t>Follow web administration best practices</a:t>
            </a:r>
          </a:p>
          <a:p>
            <a:pPr marL="171450" indent="-171450">
              <a:buFont typeface="Arial"/>
              <a:buChar char="•"/>
            </a:pPr>
            <a:r>
              <a:rPr lang="en-US" sz="2000">
                <a:ea typeface="+mn-lt"/>
                <a:cs typeface="+mn-lt"/>
              </a:rPr>
              <a:t>Implement DDoS prevention services</a:t>
            </a:r>
            <a:endParaRPr lang="en-US" sz="2000"/>
          </a:p>
          <a:p>
            <a:pPr marL="171450" indent="-171450">
              <a:buFont typeface="Arial"/>
              <a:buChar char="•"/>
            </a:pPr>
            <a:endParaRPr lang="en-US" sz="2000"/>
          </a:p>
          <a:p>
            <a:pPr algn="l"/>
            <a:endParaRPr lang="en-US" sz="2000"/>
          </a:p>
        </p:txBody>
      </p:sp>
      <p:sp>
        <p:nvSpPr>
          <p:cNvPr id="6" name="TextBox 5">
            <a:extLst>
              <a:ext uri="{FF2B5EF4-FFF2-40B4-BE49-F238E27FC236}">
                <a16:creationId xmlns:a16="http://schemas.microsoft.com/office/drawing/2014/main" id="{A140341E-D8B8-9350-CDAE-E6D5D3A86DED}"/>
              </a:ext>
            </a:extLst>
          </p:cNvPr>
          <p:cNvSpPr txBox="1"/>
          <p:nvPr/>
        </p:nvSpPr>
        <p:spPr>
          <a:xfrm>
            <a:off x="4211790" y="2126860"/>
            <a:ext cx="3543878"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t>Legal Issues:</a:t>
            </a:r>
          </a:p>
          <a:p>
            <a:pPr marL="285750" indent="-285750">
              <a:buFont typeface="Arial"/>
              <a:buChar char="•"/>
            </a:pPr>
            <a:r>
              <a:rPr lang="en-US" sz="2000">
                <a:ea typeface="+mn-lt"/>
                <a:cs typeface="+mn-lt"/>
              </a:rPr>
              <a:t>Reach out to the media outlets to ask for permission</a:t>
            </a:r>
          </a:p>
          <a:p>
            <a:pPr marL="285750" indent="-285750">
              <a:buFont typeface="Arial"/>
              <a:buChar char="•"/>
            </a:pPr>
            <a:r>
              <a:rPr lang="en-US" sz="2000">
                <a:ea typeface="+mn-lt"/>
                <a:cs typeface="+mn-lt"/>
              </a:rPr>
              <a:t>Contacting law officials and removing certain media that is not given permission</a:t>
            </a:r>
            <a:endParaRPr lang="en-US" sz="2000"/>
          </a:p>
        </p:txBody>
      </p:sp>
      <p:sp>
        <p:nvSpPr>
          <p:cNvPr id="7" name="TextBox 6">
            <a:extLst>
              <a:ext uri="{FF2B5EF4-FFF2-40B4-BE49-F238E27FC236}">
                <a16:creationId xmlns:a16="http://schemas.microsoft.com/office/drawing/2014/main" id="{74ED5E91-FC1B-A82A-FEB6-B9C25255575D}"/>
              </a:ext>
            </a:extLst>
          </p:cNvPr>
          <p:cNvSpPr txBox="1"/>
          <p:nvPr/>
        </p:nvSpPr>
        <p:spPr>
          <a:xfrm>
            <a:off x="8064922" y="2126861"/>
            <a:ext cx="3543878"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t>Technical Challenges:</a:t>
            </a:r>
          </a:p>
          <a:p>
            <a:pPr marL="171450" indent="-171450">
              <a:buFont typeface="Arial"/>
              <a:buChar char="•"/>
            </a:pPr>
            <a:r>
              <a:rPr lang="en-US" sz="2000">
                <a:ea typeface="+mn-lt"/>
                <a:cs typeface="+mn-lt"/>
              </a:rPr>
              <a:t>Upgrade servers</a:t>
            </a:r>
          </a:p>
          <a:p>
            <a:pPr marL="171450" indent="-171450">
              <a:buFont typeface="Arial"/>
              <a:buChar char="•"/>
            </a:pPr>
            <a:r>
              <a:rPr lang="en-US" sz="2000">
                <a:ea typeface="+mn-lt"/>
                <a:cs typeface="+mn-lt"/>
              </a:rPr>
              <a:t>Implement server monitoring software</a:t>
            </a:r>
          </a:p>
          <a:p>
            <a:pPr marL="171450" indent="-171450">
              <a:buFont typeface="Arial"/>
              <a:buChar char="•"/>
            </a:pPr>
            <a:r>
              <a:rPr lang="en-US" sz="2000">
                <a:ea typeface="+mn-lt"/>
                <a:cs typeface="+mn-lt"/>
              </a:rPr>
              <a:t>Performance testing</a:t>
            </a:r>
          </a:p>
          <a:p>
            <a:pPr marL="171450" indent="-171450">
              <a:buFont typeface="Arial"/>
              <a:buChar char="•"/>
            </a:pPr>
            <a:r>
              <a:rPr lang="en-US" sz="2000">
                <a:ea typeface="+mn-lt"/>
                <a:cs typeface="+mn-lt"/>
              </a:rPr>
              <a:t>Database optimization</a:t>
            </a:r>
            <a:endParaRPr lang="en-US" sz="2000"/>
          </a:p>
          <a:p>
            <a:pPr algn="l"/>
            <a:endParaRPr lang="en-US" sz="2000"/>
          </a:p>
        </p:txBody>
      </p:sp>
    </p:spTree>
    <p:extLst>
      <p:ext uri="{BB962C8B-B14F-4D97-AF65-F5344CB8AC3E}">
        <p14:creationId xmlns:p14="http://schemas.microsoft.com/office/powerpoint/2010/main" val="3941783731"/>
      </p:ext>
    </p:extLst>
  </p:cSld>
  <p:clrMapOvr>
    <a:masterClrMapping/>
  </p:clrMapOvr>
</p:sld>
</file>

<file path=ppt/theme/theme1.xml><?xml version="1.0" encoding="utf-8"?>
<a:theme xmlns:a="http://schemas.openxmlformats.org/drawingml/2006/main" name="PebbleVTI">
  <a:themeElements>
    <a:clrScheme name="Blush 3">
      <a:dk1>
        <a:sysClr val="windowText" lastClr="000000"/>
      </a:dk1>
      <a:lt1>
        <a:sysClr val="window" lastClr="FFFFFF"/>
      </a:lt1>
      <a:dk2>
        <a:srgbClr val="B15E4E"/>
      </a:dk2>
      <a:lt2>
        <a:srgbClr val="FFFFFF"/>
      </a:lt2>
      <a:accent1>
        <a:srgbClr val="C5B096"/>
      </a:accent1>
      <a:accent2>
        <a:srgbClr val="ECA855"/>
      </a:accent2>
      <a:accent3>
        <a:srgbClr val="9BBFB0"/>
      </a:accent3>
      <a:accent4>
        <a:srgbClr val="A9AEA7"/>
      </a:accent4>
      <a:accent5>
        <a:srgbClr val="6A787C"/>
      </a:accent5>
      <a:accent6>
        <a:srgbClr val="3B4345"/>
      </a:accent6>
      <a:hlink>
        <a:srgbClr val="ECA855"/>
      </a:hlink>
      <a:folHlink>
        <a:srgbClr val="6A392F"/>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17</Slides>
  <Notes>14</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PebbleVTI</vt:lpstr>
      <vt:lpstr>OmniLog   Your Ultimate Media Companion!</vt:lpstr>
      <vt:lpstr>Presentation at a Glance</vt:lpstr>
      <vt:lpstr>Description</vt:lpstr>
      <vt:lpstr>Vision</vt:lpstr>
      <vt:lpstr>Goals of OmniLog</vt:lpstr>
      <vt:lpstr>Value OmniLog Brings</vt:lpstr>
      <vt:lpstr>PowerPoint Presentation</vt:lpstr>
      <vt:lpstr>Project Plan</vt:lpstr>
      <vt:lpstr>Risk Assessment</vt:lpstr>
      <vt:lpstr>Cost</vt:lpstr>
      <vt:lpstr>Communication Plan</vt:lpstr>
      <vt:lpstr>Timeline</vt:lpstr>
      <vt:lpstr>Gantt Chart</vt:lpstr>
      <vt:lpstr>Gantt Chart cont.</vt:lpstr>
      <vt:lpstr>Plan Assessment</vt:lpstr>
      <vt:lpstr>Next Steps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2024-04-03T19:17:40Z</dcterms:created>
  <dcterms:modified xsi:type="dcterms:W3CDTF">2024-04-15T18:19:20Z</dcterms:modified>
</cp:coreProperties>
</file>