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0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7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7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5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25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9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48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45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7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4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3E1A-334A-443A-A189-4C370BAE06DB}" type="datetimeFigureOut">
              <a:rPr lang="en-AU" smtClean="0"/>
              <a:t>10/01/2013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3C2E-833A-400B-BBB7-7323FE2B4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81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57645" y="404664"/>
            <a:ext cx="72008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08304" y="404664"/>
            <a:ext cx="72008" cy="6128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404664"/>
            <a:ext cx="72008" cy="591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03648" y="113267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0312" y="2815953"/>
            <a:ext cx="1396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95736" y="5176265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7380312" y="2312005"/>
            <a:ext cx="216024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03648" y="366344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31245" y="3861048"/>
            <a:ext cx="75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Main</a:t>
            </a:r>
          </a:p>
          <a:p>
            <a:r>
              <a:rPr lang="en-AU" dirty="0" smtClean="0"/>
              <a:t>Street</a:t>
            </a:r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82949" y="4442013"/>
            <a:ext cx="174696" cy="57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1467" y="5490065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Vine</a:t>
            </a:r>
          </a:p>
          <a:p>
            <a:r>
              <a:rPr lang="en-AU" dirty="0" smtClean="0"/>
              <a:t>Inn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5940152" y="1204009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Light Pass</a:t>
            </a:r>
          </a:p>
          <a:p>
            <a:r>
              <a:rPr lang="en-AU" dirty="0" smtClean="0"/>
              <a:t>House (403)</a:t>
            </a:r>
          </a:p>
          <a:p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3419456" y="3663442"/>
            <a:ext cx="88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Penrice</a:t>
            </a:r>
          </a:p>
          <a:p>
            <a:r>
              <a:rPr lang="en-AU" dirty="0" smtClean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29420" y="1151002"/>
            <a:ext cx="93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Kalimna</a:t>
            </a:r>
          </a:p>
          <a:p>
            <a:r>
              <a:rPr lang="en-AU" dirty="0" smtClean="0"/>
              <a:t>Road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4932040" y="4199874"/>
            <a:ext cx="1033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Research</a:t>
            </a:r>
          </a:p>
          <a:p>
            <a:r>
              <a:rPr lang="en-AU" dirty="0" smtClean="0"/>
              <a:t>Road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6372200" y="4690845"/>
            <a:ext cx="1097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Light Pass</a:t>
            </a:r>
          </a:p>
          <a:p>
            <a:r>
              <a:rPr lang="en-AU" dirty="0" smtClean="0"/>
              <a:t>Road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2953410" y="30653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 km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7380312" y="1797333"/>
            <a:ext cx="364196" cy="38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96535" y="3250023"/>
            <a:ext cx="1335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</p:cNvCxnSpPr>
          <p:nvPr/>
        </p:nvCxnSpPr>
        <p:spPr>
          <a:xfrm flipH="1">
            <a:off x="1957645" y="3250023"/>
            <a:ext cx="995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72200" y="2042446"/>
            <a:ext cx="88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Luhrs</a:t>
            </a:r>
            <a:r>
              <a:rPr lang="en-AU" dirty="0" smtClean="0"/>
              <a:t> </a:t>
            </a:r>
          </a:p>
          <a:p>
            <a:r>
              <a:rPr lang="en-AU" dirty="0" smtClean="0"/>
              <a:t>cottage</a:t>
            </a:r>
          </a:p>
        </p:txBody>
      </p:sp>
      <p:sp>
        <p:nvSpPr>
          <p:cNvPr id="46" name="Quad Arrow 45"/>
          <p:cNvSpPr/>
          <p:nvPr/>
        </p:nvSpPr>
        <p:spPr>
          <a:xfrm>
            <a:off x="8552499" y="2051846"/>
            <a:ext cx="447677" cy="77234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Quad Arrow 46"/>
          <p:cNvSpPr/>
          <p:nvPr/>
        </p:nvSpPr>
        <p:spPr>
          <a:xfrm>
            <a:off x="6780642" y="2662344"/>
            <a:ext cx="447677" cy="77234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39142" y="1822848"/>
            <a:ext cx="416313" cy="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1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</cp:revision>
  <dcterms:created xsi:type="dcterms:W3CDTF">2013-01-09T22:44:57Z</dcterms:created>
  <dcterms:modified xsi:type="dcterms:W3CDTF">2013-01-09T23:22:27Z</dcterms:modified>
</cp:coreProperties>
</file>