
<file path=[Content_Types].xml><?xml version="1.0" encoding="utf-8"?>
<Types xmlns="http://schemas.openxmlformats.org/package/2006/content-types"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20"/>
  </p:notesMasterIdLst>
  <p:handoutMasterIdLst>
    <p:handoutMasterId r:id="rId21"/>
  </p:handoutMasterIdLst>
  <p:sldIdLst>
    <p:sldId id="332" r:id="rId2"/>
    <p:sldId id="355" r:id="rId3"/>
    <p:sldId id="379" r:id="rId4"/>
    <p:sldId id="368" r:id="rId5"/>
    <p:sldId id="372" r:id="rId6"/>
    <p:sldId id="373" r:id="rId7"/>
    <p:sldId id="374" r:id="rId8"/>
    <p:sldId id="375" r:id="rId9"/>
    <p:sldId id="370" r:id="rId10"/>
    <p:sldId id="382" r:id="rId11"/>
    <p:sldId id="365" r:id="rId12"/>
    <p:sldId id="366" r:id="rId13"/>
    <p:sldId id="371" r:id="rId14"/>
    <p:sldId id="380" r:id="rId15"/>
    <p:sldId id="376" r:id="rId16"/>
    <p:sldId id="377" r:id="rId17"/>
    <p:sldId id="378" r:id="rId18"/>
    <p:sldId id="381" r:id="rId19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pos="2880">
          <p15:clr>
            <a:srgbClr val="A4A3A4"/>
          </p15:clr>
        </p15:guide>
        <p15:guide id="4" pos="5556">
          <p15:clr>
            <a:srgbClr val="A4A3A4"/>
          </p15:clr>
        </p15:guide>
        <p15:guide id="5" pos="2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9" autoAdjust="0"/>
    <p:restoredTop sz="80769" autoAdjust="0"/>
  </p:normalViewPr>
  <p:slideViewPr>
    <p:cSldViewPr>
      <p:cViewPr varScale="1">
        <p:scale>
          <a:sx n="82" d="100"/>
          <a:sy n="82" d="100"/>
        </p:scale>
        <p:origin x="900" y="84"/>
      </p:cViewPr>
      <p:guideLst>
        <p:guide orient="horz" pos="2160"/>
        <p:guide orient="horz" pos="799"/>
        <p:guide pos="2880"/>
        <p:guide pos="5556"/>
        <p:guide pos="2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EDE27D-3F88-435C-91F6-417B68894FB1}" type="datetimeFigureOut">
              <a:rPr lang="en-AU"/>
              <a:pPr>
                <a:defRPr/>
              </a:pPr>
              <a:t>17/08/2018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E055096-68DF-4004-8980-9CA6A6A9A0A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0787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92443E3-1068-45BC-ABBE-B83F9A532704}" type="datetimeFigureOut">
              <a:rPr lang="en-AU"/>
              <a:pPr>
                <a:defRPr/>
              </a:pPr>
              <a:t>17/08/2018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E1766E7-058D-410F-AC98-3E0CBAB0F63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249374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Collaborator log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1588" y="5500688"/>
            <a:ext cx="9170987" cy="1357312"/>
            <a:chOff x="1497" y="5500319"/>
            <a:chExt cx="9170984" cy="1357681"/>
          </a:xfrm>
        </p:grpSpPr>
        <p:sp>
          <p:nvSpPr>
            <p:cNvPr id="6" name="Rectangle 5"/>
            <p:cNvSpPr/>
            <p:nvPr userDrawn="1"/>
          </p:nvSpPr>
          <p:spPr>
            <a:xfrm>
              <a:off x="1497" y="5940176"/>
              <a:ext cx="9158284" cy="917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rgbClr val="FFFFFF"/>
                </a:solidFill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1497" y="5563836"/>
              <a:ext cx="9170984" cy="932115"/>
            </a:xfrm>
            <a:custGeom>
              <a:avLst/>
              <a:gdLst>
                <a:gd name="T0" fmla="*/ 2313 w 2880"/>
                <a:gd name="T1" fmla="*/ 117 h 293"/>
                <a:gd name="T2" fmla="*/ 0 w 2880"/>
                <a:gd name="T3" fmla="*/ 117 h 293"/>
                <a:gd name="T4" fmla="*/ 0 w 2880"/>
                <a:gd name="T5" fmla="*/ 137 h 293"/>
                <a:gd name="T6" fmla="*/ 2030 w 2880"/>
                <a:gd name="T7" fmla="*/ 137 h 293"/>
                <a:gd name="T8" fmla="*/ 2313 w 2880"/>
                <a:gd name="T9" fmla="*/ 117 h 293"/>
                <a:gd name="T10" fmla="*/ 2880 w 2880"/>
                <a:gd name="T11" fmla="*/ 0 h 293"/>
                <a:gd name="T12" fmla="*/ 2880 w 2880"/>
                <a:gd name="T13" fmla="*/ 0 h 293"/>
                <a:gd name="T14" fmla="*/ 2880 w 2880"/>
                <a:gd name="T15" fmla="*/ 117 h 293"/>
                <a:gd name="T16" fmla="*/ 2313 w 2880"/>
                <a:gd name="T17" fmla="*/ 117 h 293"/>
                <a:gd name="T18" fmla="*/ 2784 w 2880"/>
                <a:gd name="T19" fmla="*/ 293 h 293"/>
                <a:gd name="T20" fmla="*/ 2880 w 2880"/>
                <a:gd name="T21" fmla="*/ 293 h 293"/>
                <a:gd name="T22" fmla="*/ 2880 w 2880"/>
                <a:gd name="T23" fmla="*/ 0 h 2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880" h="293">
                  <a:moveTo>
                    <a:pt x="2313" y="117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030" y="137"/>
                    <a:pt x="2030" y="137"/>
                    <a:pt x="2030" y="137"/>
                  </a:cubicBezTo>
                  <a:cubicBezTo>
                    <a:pt x="2214" y="137"/>
                    <a:pt x="2274" y="132"/>
                    <a:pt x="2313" y="117"/>
                  </a:cubicBezTo>
                  <a:moveTo>
                    <a:pt x="2880" y="0"/>
                  </a:moveTo>
                  <a:cubicBezTo>
                    <a:pt x="2880" y="0"/>
                    <a:pt x="2880" y="0"/>
                    <a:pt x="2880" y="0"/>
                  </a:cubicBezTo>
                  <a:cubicBezTo>
                    <a:pt x="2880" y="117"/>
                    <a:pt x="2880" y="117"/>
                    <a:pt x="2880" y="117"/>
                  </a:cubicBezTo>
                  <a:cubicBezTo>
                    <a:pt x="2313" y="117"/>
                    <a:pt x="2313" y="117"/>
                    <a:pt x="2313" y="117"/>
                  </a:cubicBezTo>
                  <a:cubicBezTo>
                    <a:pt x="2411" y="197"/>
                    <a:pt x="2542" y="293"/>
                    <a:pt x="2784" y="293"/>
                  </a:cubicBezTo>
                  <a:cubicBezTo>
                    <a:pt x="2842" y="293"/>
                    <a:pt x="2880" y="293"/>
                    <a:pt x="2880" y="293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1497" y="5500319"/>
              <a:ext cx="9170984" cy="435093"/>
            </a:xfrm>
            <a:custGeom>
              <a:avLst/>
              <a:gdLst/>
              <a:ahLst/>
              <a:cxnLst>
                <a:cxn ang="0">
                  <a:pos x="2880" y="20"/>
                </a:cxn>
                <a:cxn ang="0">
                  <a:pos x="2789" y="20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880" y="137"/>
                </a:cxn>
                <a:cxn ang="0">
                  <a:pos x="2880" y="20"/>
                </a:cxn>
                <a:cxn ang="0">
                  <a:pos x="1860" y="0"/>
                </a:cxn>
                <a:cxn ang="0">
                  <a:pos x="0" y="0"/>
                </a:cxn>
                <a:cxn ang="0">
                  <a:pos x="0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1860" y="0"/>
                </a:cxn>
              </a:cxnLst>
              <a:rect l="0" t="0" r="r" b="b"/>
              <a:pathLst>
                <a:path w="2880" h="137">
                  <a:moveTo>
                    <a:pt x="2880" y="20"/>
                  </a:moveTo>
                  <a:cubicBezTo>
                    <a:pt x="2789" y="20"/>
                    <a:pt x="2789" y="20"/>
                    <a:pt x="2789" y="20"/>
                  </a:cubicBezTo>
                  <a:cubicBezTo>
                    <a:pt x="2500" y="20"/>
                    <a:pt x="2393" y="10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880" y="137"/>
                    <a:pt x="2880" y="137"/>
                    <a:pt x="2880" y="137"/>
                  </a:cubicBezTo>
                  <a:cubicBezTo>
                    <a:pt x="2880" y="20"/>
                    <a:pt x="2880" y="20"/>
                    <a:pt x="2880" y="20"/>
                  </a:cubicBezTo>
                  <a:moveTo>
                    <a:pt x="186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216" y="57"/>
                    <a:pt x="2053" y="0"/>
                    <a:pt x="1860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497" y="5563836"/>
              <a:ext cx="7365998" cy="431917"/>
            </a:xfrm>
            <a:custGeom>
              <a:avLst/>
              <a:gdLst>
                <a:gd name="T0" fmla="*/ 2313 w 2313"/>
                <a:gd name="T1" fmla="*/ 117 h 136"/>
                <a:gd name="T2" fmla="*/ 1860 w 2313"/>
                <a:gd name="T3" fmla="*/ 0 h 136"/>
                <a:gd name="T4" fmla="*/ 0 w 2313"/>
                <a:gd name="T5" fmla="*/ 0 h 136"/>
                <a:gd name="T6" fmla="*/ 0 w 2313"/>
                <a:gd name="T7" fmla="*/ 136 h 136"/>
                <a:gd name="T8" fmla="*/ 2030 w 2313"/>
                <a:gd name="T9" fmla="*/ 136 h 136"/>
                <a:gd name="T10" fmla="*/ 2313 w 2313"/>
                <a:gd name="T11" fmla="*/ 117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13" h="136">
                  <a:moveTo>
                    <a:pt x="2313" y="117"/>
                  </a:moveTo>
                  <a:cubicBezTo>
                    <a:pt x="2204" y="55"/>
                    <a:pt x="2053" y="0"/>
                    <a:pt x="18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2030" y="136"/>
                    <a:pt x="2030" y="136"/>
                    <a:pt x="2030" y="136"/>
                  </a:cubicBezTo>
                  <a:cubicBezTo>
                    <a:pt x="2214" y="136"/>
                    <a:pt x="2274" y="132"/>
                    <a:pt x="2313" y="1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7367495" y="5563836"/>
              <a:ext cx="1804986" cy="868598"/>
            </a:xfrm>
            <a:custGeom>
              <a:avLst/>
              <a:gdLst>
                <a:gd name="T0" fmla="*/ 476 w 567"/>
                <a:gd name="T1" fmla="*/ 0 h 273"/>
                <a:gd name="T2" fmla="*/ 0 w 567"/>
                <a:gd name="T3" fmla="*/ 117 h 273"/>
                <a:gd name="T4" fmla="*/ 471 w 567"/>
                <a:gd name="T5" fmla="*/ 273 h 273"/>
                <a:gd name="T6" fmla="*/ 567 w 567"/>
                <a:gd name="T7" fmla="*/ 273 h 273"/>
                <a:gd name="T8" fmla="*/ 567 w 567"/>
                <a:gd name="T9" fmla="*/ 0 h 273"/>
                <a:gd name="T10" fmla="*/ 476 w 567"/>
                <a:gd name="T11" fmla="*/ 0 h 2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67" h="273">
                  <a:moveTo>
                    <a:pt x="476" y="0"/>
                  </a:moveTo>
                  <a:cubicBezTo>
                    <a:pt x="187" y="0"/>
                    <a:pt x="80" y="87"/>
                    <a:pt x="0" y="117"/>
                  </a:cubicBezTo>
                  <a:cubicBezTo>
                    <a:pt x="128" y="190"/>
                    <a:pt x="229" y="273"/>
                    <a:pt x="471" y="273"/>
                  </a:cubicBezTo>
                  <a:cubicBezTo>
                    <a:pt x="529" y="273"/>
                    <a:pt x="567" y="273"/>
                    <a:pt x="567" y="273"/>
                  </a:cubicBezTo>
                  <a:cubicBezTo>
                    <a:pt x="567" y="0"/>
                    <a:pt x="567" y="0"/>
                    <a:pt x="567" y="0"/>
                  </a:cubicBez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pic>
          <p:nvPicPr>
            <p:cNvPr id="11" name="Picture 78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13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4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5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6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7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8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9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0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1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2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3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4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063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Presentation title  |  Presenter name</a:t>
            </a:r>
          </a:p>
        </p:txBody>
      </p:sp>
      <p:sp>
        <p:nvSpPr>
          <p:cNvPr id="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6950411-9935-456A-861C-9BAE6E7CAACE}" type="slidenum">
              <a:rPr lang="en-AU" altLang="en-US"/>
              <a:pPr>
                <a:defRPr/>
              </a:pPr>
              <a:t>‹#›</a:t>
            </a:fld>
            <a:r>
              <a:rPr lang="en-AU" altLang="en-US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330227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0000" y="1276350"/>
            <a:ext cx="8460000" cy="4559300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buFontTx/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1">
                <a:solidFill>
                  <a:schemeClr val="accent2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Presentation title  |  Presenter name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876E10-0AE0-47F4-A339-D763F8355C36}" type="slidenum">
              <a:rPr lang="en-AU" altLang="en-US"/>
              <a:pPr>
                <a:defRPr/>
              </a:pPr>
              <a:t>‹#›</a:t>
            </a:fld>
            <a:r>
              <a:rPr lang="en-AU" altLang="en-US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149690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0"/>
          <p:cNvGrpSpPr>
            <a:grpSpLocks/>
          </p:cNvGrpSpPr>
          <p:nvPr userDrawn="1"/>
        </p:nvGrpSpPr>
        <p:grpSpPr bwMode="auto">
          <a:xfrm>
            <a:off x="-7938" y="6056313"/>
            <a:ext cx="9161463" cy="801687"/>
            <a:chOff x="-7938" y="6056313"/>
            <a:chExt cx="9161463" cy="801687"/>
          </a:xfrm>
        </p:grpSpPr>
        <p:sp>
          <p:nvSpPr>
            <p:cNvPr id="4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6056313"/>
              <a:ext cx="9161463" cy="80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5" name="Group 1"/>
            <p:cNvGrpSpPr>
              <a:grpSpLocks/>
            </p:cNvGrpSpPr>
            <p:nvPr userDrawn="1"/>
          </p:nvGrpSpPr>
          <p:grpSpPr bwMode="auto">
            <a:xfrm>
              <a:off x="1588" y="6065838"/>
              <a:ext cx="9142412" cy="690562"/>
              <a:chOff x="1495" y="6065893"/>
              <a:chExt cx="9143026" cy="690563"/>
            </a:xfrm>
          </p:grpSpPr>
          <p:sp>
            <p:nvSpPr>
              <p:cNvPr id="7" name="Freeform 8"/>
              <p:cNvSpPr>
                <a:spLocks noEditPoints="1"/>
              </p:cNvSpPr>
              <p:nvPr userDrawn="1"/>
            </p:nvSpPr>
            <p:spPr bwMode="auto">
              <a:xfrm>
                <a:off x="1495" y="6065893"/>
                <a:ext cx="9143026" cy="690563"/>
              </a:xfrm>
              <a:custGeom>
                <a:avLst/>
                <a:gdLst>
                  <a:gd name="T0" fmla="*/ 2880 w 2880"/>
                  <a:gd name="T1" fmla="*/ 14 h 217"/>
                  <a:gd name="T2" fmla="*/ 2817 w 2880"/>
                  <a:gd name="T3" fmla="*/ 14 h 217"/>
                  <a:gd name="T4" fmla="*/ 2486 w 2880"/>
                  <a:gd name="T5" fmla="*/ 95 h 217"/>
                  <a:gd name="T6" fmla="*/ 2486 w 2880"/>
                  <a:gd name="T7" fmla="*/ 95 h 217"/>
                  <a:gd name="T8" fmla="*/ 2880 w 2880"/>
                  <a:gd name="T9" fmla="*/ 95 h 217"/>
                  <a:gd name="T10" fmla="*/ 2880 w 2880"/>
                  <a:gd name="T11" fmla="*/ 217 h 217"/>
                  <a:gd name="T12" fmla="*/ 2880 w 2880"/>
                  <a:gd name="T13" fmla="*/ 217 h 217"/>
                  <a:gd name="T14" fmla="*/ 2880 w 2880"/>
                  <a:gd name="T15" fmla="*/ 14 h 217"/>
                  <a:gd name="T16" fmla="*/ 2171 w 2880"/>
                  <a:gd name="T17" fmla="*/ 0 h 217"/>
                  <a:gd name="T18" fmla="*/ 0 w 2880"/>
                  <a:gd name="T19" fmla="*/ 0 h 217"/>
                  <a:gd name="T20" fmla="*/ 0 w 2880"/>
                  <a:gd name="T21" fmla="*/ 95 h 217"/>
                  <a:gd name="T22" fmla="*/ 2486 w 2880"/>
                  <a:gd name="T23" fmla="*/ 95 h 217"/>
                  <a:gd name="T24" fmla="*/ 2486 w 2880"/>
                  <a:gd name="T25" fmla="*/ 95 h 217"/>
                  <a:gd name="T26" fmla="*/ 2486 w 2880"/>
                  <a:gd name="T27" fmla="*/ 95 h 217"/>
                  <a:gd name="T28" fmla="*/ 2486 w 2880"/>
                  <a:gd name="T29" fmla="*/ 95 h 217"/>
                  <a:gd name="T30" fmla="*/ 2171 w 2880"/>
                  <a:gd name="T31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80" h="217">
                    <a:moveTo>
                      <a:pt x="2880" y="14"/>
                    </a:moveTo>
                    <a:cubicBezTo>
                      <a:pt x="2817" y="14"/>
                      <a:pt x="2817" y="14"/>
                      <a:pt x="2817" y="14"/>
                    </a:cubicBezTo>
                    <a:cubicBezTo>
                      <a:pt x="2616" y="14"/>
                      <a:pt x="2542" y="74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880" y="95"/>
                      <a:pt x="2880" y="95"/>
                      <a:pt x="2880" y="95"/>
                    </a:cubicBezTo>
                    <a:cubicBezTo>
                      <a:pt x="2880" y="217"/>
                      <a:pt x="2880" y="217"/>
                      <a:pt x="2880" y="217"/>
                    </a:cubicBezTo>
                    <a:cubicBezTo>
                      <a:pt x="2880" y="217"/>
                      <a:pt x="2880" y="217"/>
                      <a:pt x="2880" y="217"/>
                    </a:cubicBezTo>
                    <a:cubicBezTo>
                      <a:pt x="2880" y="14"/>
                      <a:pt x="2880" y="14"/>
                      <a:pt x="2880" y="14"/>
                    </a:cubicBezTo>
                    <a:moveTo>
                      <a:pt x="217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19" y="39"/>
                      <a:pt x="2306" y="0"/>
                      <a:pt x="2171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8" name="Freeform 9"/>
              <p:cNvSpPr>
                <a:spLocks noEditPoints="1"/>
              </p:cNvSpPr>
              <p:nvPr userDrawn="1"/>
            </p:nvSpPr>
            <p:spPr bwMode="auto">
              <a:xfrm>
                <a:off x="1495" y="6367518"/>
                <a:ext cx="9143026" cy="388938"/>
              </a:xfrm>
              <a:custGeom>
                <a:avLst/>
                <a:gdLst>
                  <a:gd name="T0" fmla="*/ 2486 w 2880"/>
                  <a:gd name="T1" fmla="*/ 0 h 122"/>
                  <a:gd name="T2" fmla="*/ 0 w 2880"/>
                  <a:gd name="T3" fmla="*/ 0 h 122"/>
                  <a:gd name="T4" fmla="*/ 0 w 2880"/>
                  <a:gd name="T5" fmla="*/ 13 h 122"/>
                  <a:gd name="T6" fmla="*/ 2289 w 2880"/>
                  <a:gd name="T7" fmla="*/ 13 h 122"/>
                  <a:gd name="T8" fmla="*/ 2486 w 2880"/>
                  <a:gd name="T9" fmla="*/ 0 h 122"/>
                  <a:gd name="T10" fmla="*/ 2880 w 2880"/>
                  <a:gd name="T11" fmla="*/ 0 h 122"/>
                  <a:gd name="T12" fmla="*/ 2486 w 2880"/>
                  <a:gd name="T13" fmla="*/ 0 h 122"/>
                  <a:gd name="T14" fmla="*/ 2813 w 2880"/>
                  <a:gd name="T15" fmla="*/ 122 h 122"/>
                  <a:gd name="T16" fmla="*/ 2880 w 2880"/>
                  <a:gd name="T17" fmla="*/ 122 h 122"/>
                  <a:gd name="T18" fmla="*/ 2880 w 2880"/>
                  <a:gd name="T19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80" h="122">
                    <a:moveTo>
                      <a:pt x="248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289" y="13"/>
                      <a:pt x="2289" y="13"/>
                      <a:pt x="2289" y="13"/>
                    </a:cubicBezTo>
                    <a:cubicBezTo>
                      <a:pt x="2418" y="13"/>
                      <a:pt x="2459" y="10"/>
                      <a:pt x="2486" y="0"/>
                    </a:cubicBezTo>
                    <a:moveTo>
                      <a:pt x="2880" y="0"/>
                    </a:moveTo>
                    <a:cubicBezTo>
                      <a:pt x="2486" y="0"/>
                      <a:pt x="2486" y="0"/>
                      <a:pt x="2486" y="0"/>
                    </a:cubicBezTo>
                    <a:cubicBezTo>
                      <a:pt x="2554" y="56"/>
                      <a:pt x="2645" y="122"/>
                      <a:pt x="2813" y="122"/>
                    </a:cubicBezTo>
                    <a:cubicBezTo>
                      <a:pt x="2854" y="122"/>
                      <a:pt x="2880" y="122"/>
                      <a:pt x="2880" y="122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9" name="Freeform 10"/>
              <p:cNvSpPr>
                <a:spLocks/>
              </p:cNvSpPr>
              <p:nvPr userDrawn="1"/>
            </p:nvSpPr>
            <p:spPr bwMode="auto">
              <a:xfrm>
                <a:off x="1495" y="6110343"/>
                <a:ext cx="7891992" cy="298450"/>
              </a:xfrm>
              <a:custGeom>
                <a:avLst/>
                <a:gdLst>
                  <a:gd name="T0" fmla="*/ 7891992 w 2486"/>
                  <a:gd name="T1" fmla="*/ 257175 h 94"/>
                  <a:gd name="T2" fmla="*/ 6892001 w 2486"/>
                  <a:gd name="T3" fmla="*/ 0 h 94"/>
                  <a:gd name="T4" fmla="*/ 0 w 2486"/>
                  <a:gd name="T5" fmla="*/ 0 h 94"/>
                  <a:gd name="T6" fmla="*/ 0 w 2486"/>
                  <a:gd name="T7" fmla="*/ 298450 h 94"/>
                  <a:gd name="T8" fmla="*/ 7266601 w 2486"/>
                  <a:gd name="T9" fmla="*/ 298450 h 94"/>
                  <a:gd name="T10" fmla="*/ 7891992 w 2486"/>
                  <a:gd name="T11" fmla="*/ 257175 h 9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86" h="94">
                    <a:moveTo>
                      <a:pt x="2486" y="81"/>
                    </a:moveTo>
                    <a:cubicBezTo>
                      <a:pt x="2410" y="38"/>
                      <a:pt x="2306" y="0"/>
                      <a:pt x="217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2289" y="94"/>
                      <a:pt x="2289" y="94"/>
                      <a:pt x="2289" y="94"/>
                    </a:cubicBezTo>
                    <a:cubicBezTo>
                      <a:pt x="2418" y="94"/>
                      <a:pt x="2459" y="91"/>
                      <a:pt x="2486" y="8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0" name="Freeform 11"/>
              <p:cNvSpPr>
                <a:spLocks/>
              </p:cNvSpPr>
              <p:nvPr userDrawn="1"/>
            </p:nvSpPr>
            <p:spPr bwMode="auto">
              <a:xfrm>
                <a:off x="7893487" y="6110343"/>
                <a:ext cx="1251034" cy="601663"/>
              </a:xfrm>
              <a:custGeom>
                <a:avLst/>
                <a:gdLst>
                  <a:gd name="T0" fmla="*/ 1050996 w 394"/>
                  <a:gd name="T1" fmla="*/ 0 h 189"/>
                  <a:gd name="T2" fmla="*/ 0 w 394"/>
                  <a:gd name="T3" fmla="*/ 257856 h 189"/>
                  <a:gd name="T4" fmla="*/ 1038295 w 394"/>
                  <a:gd name="T5" fmla="*/ 601663 h 189"/>
                  <a:gd name="T6" fmla="*/ 1251034 w 394"/>
                  <a:gd name="T7" fmla="*/ 601663 h 189"/>
                  <a:gd name="T8" fmla="*/ 1251034 w 394"/>
                  <a:gd name="T9" fmla="*/ 0 h 189"/>
                  <a:gd name="T10" fmla="*/ 1050996 w 394"/>
                  <a:gd name="T11" fmla="*/ 0 h 18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94" h="189">
                    <a:moveTo>
                      <a:pt x="331" y="0"/>
                    </a:moveTo>
                    <a:cubicBezTo>
                      <a:pt x="130" y="0"/>
                      <a:pt x="56" y="60"/>
                      <a:pt x="0" y="81"/>
                    </a:cubicBezTo>
                    <a:cubicBezTo>
                      <a:pt x="89" y="131"/>
                      <a:pt x="159" y="189"/>
                      <a:pt x="327" y="189"/>
                    </a:cubicBezTo>
                    <a:cubicBezTo>
                      <a:pt x="368" y="189"/>
                      <a:pt x="394" y="189"/>
                      <a:pt x="394" y="189"/>
                    </a:cubicBezTo>
                    <a:cubicBezTo>
                      <a:pt x="394" y="0"/>
                      <a:pt x="394" y="0"/>
                      <a:pt x="394" y="0"/>
                    </a:cubicBezTo>
                    <a:lnTo>
                      <a:pt x="3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6" name="Picture 78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9788" y="6191250"/>
              <a:ext cx="454025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60000" y="1276350"/>
            <a:ext cx="7477125" cy="4559301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4400" b="1">
                <a:solidFill>
                  <a:schemeClr val="accent1"/>
                </a:solidFill>
              </a:defRPr>
            </a:lvl1pPr>
            <a:lvl2pPr marL="0" indent="0">
              <a:lnSpc>
                <a:spcPct val="75000"/>
              </a:lnSpc>
              <a:spcAft>
                <a:spcPts val="850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Presentation title  |  Presenter name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59FD11-5F01-4F18-A0CB-CD0BCAB3E452}" type="slidenum">
              <a:rPr lang="en-AU" altLang="en-US"/>
              <a:pPr>
                <a:defRPr/>
              </a:pPr>
              <a:t>‹#›</a:t>
            </a:fld>
            <a:r>
              <a:rPr lang="en-AU" altLang="en-US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3975031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8"/>
          <p:cNvGrpSpPr>
            <a:grpSpLocks/>
          </p:cNvGrpSpPr>
          <p:nvPr userDrawn="1"/>
        </p:nvGrpSpPr>
        <p:grpSpPr bwMode="auto">
          <a:xfrm>
            <a:off x="0" y="5500688"/>
            <a:ext cx="9167813" cy="996950"/>
            <a:chOff x="608" y="5500319"/>
            <a:chExt cx="9167813" cy="996950"/>
          </a:xfrm>
        </p:grpSpPr>
        <p:grpSp>
          <p:nvGrpSpPr>
            <p:cNvPr id="6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21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2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5" cy="433387"/>
              </a:xfrm>
              <a:custGeom>
                <a:avLst/>
                <a:gdLst>
                  <a:gd name="T0" fmla="*/ 7362825 w 2313"/>
                  <a:gd name="T1" fmla="*/ 372840 h 136"/>
                  <a:gd name="T2" fmla="*/ 5920819 w 2313"/>
                  <a:gd name="T3" fmla="*/ 0 h 136"/>
                  <a:gd name="T4" fmla="*/ 0 w 2313"/>
                  <a:gd name="T5" fmla="*/ 0 h 136"/>
                  <a:gd name="T6" fmla="*/ 0 w 2313"/>
                  <a:gd name="T7" fmla="*/ 433387 h 136"/>
                  <a:gd name="T8" fmla="*/ 6461969 w 2313"/>
                  <a:gd name="T9" fmla="*/ 433387 h 136"/>
                  <a:gd name="T10" fmla="*/ 7362825 w 2313"/>
                  <a:gd name="T11" fmla="*/ 372840 h 1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4" name="Freeform 25"/>
              <p:cNvSpPr>
                <a:spLocks/>
              </p:cNvSpPr>
              <p:nvPr userDrawn="1"/>
            </p:nvSpPr>
            <p:spPr bwMode="auto">
              <a:xfrm>
                <a:off x="7354887" y="5732463"/>
                <a:ext cx="1804988" cy="869950"/>
              </a:xfrm>
              <a:custGeom>
                <a:avLst/>
                <a:gdLst>
                  <a:gd name="T0" fmla="*/ 1515299 w 567"/>
                  <a:gd name="T1" fmla="*/ 0 h 273"/>
                  <a:gd name="T2" fmla="*/ 0 w 567"/>
                  <a:gd name="T3" fmla="*/ 372836 h 273"/>
                  <a:gd name="T4" fmla="*/ 1499382 w 567"/>
                  <a:gd name="T5" fmla="*/ 869950 h 273"/>
                  <a:gd name="T6" fmla="*/ 1804988 w 567"/>
                  <a:gd name="T7" fmla="*/ 869950 h 273"/>
                  <a:gd name="T8" fmla="*/ 1804988 w 567"/>
                  <a:gd name="T9" fmla="*/ 0 h 273"/>
                  <a:gd name="T10" fmla="*/ 1515299 w 567"/>
                  <a:gd name="T11" fmla="*/ 0 h 2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7" name="Picture 78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9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0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1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2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3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4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5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6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7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8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9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0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774" y="3717032"/>
            <a:ext cx="6121438" cy="1539200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358776" y="2744924"/>
            <a:ext cx="8461374" cy="852487"/>
          </a:xfrm>
        </p:spPr>
        <p:txBody>
          <a:bodyPr>
            <a:noAutofit/>
          </a:bodyPr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919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8"/>
          <p:cNvGrpSpPr>
            <a:grpSpLocks/>
          </p:cNvGrpSpPr>
          <p:nvPr userDrawn="1"/>
        </p:nvGrpSpPr>
        <p:grpSpPr bwMode="auto">
          <a:xfrm>
            <a:off x="0" y="5500688"/>
            <a:ext cx="9167813" cy="996950"/>
            <a:chOff x="608" y="5500319"/>
            <a:chExt cx="9167813" cy="996950"/>
          </a:xfrm>
        </p:grpSpPr>
        <p:grpSp>
          <p:nvGrpSpPr>
            <p:cNvPr id="5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20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1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5" cy="433387"/>
              </a:xfrm>
              <a:custGeom>
                <a:avLst/>
                <a:gdLst>
                  <a:gd name="T0" fmla="*/ 7362825 w 2313"/>
                  <a:gd name="T1" fmla="*/ 372840 h 136"/>
                  <a:gd name="T2" fmla="*/ 5920819 w 2313"/>
                  <a:gd name="T3" fmla="*/ 0 h 136"/>
                  <a:gd name="T4" fmla="*/ 0 w 2313"/>
                  <a:gd name="T5" fmla="*/ 0 h 136"/>
                  <a:gd name="T6" fmla="*/ 0 w 2313"/>
                  <a:gd name="T7" fmla="*/ 433387 h 136"/>
                  <a:gd name="T8" fmla="*/ 6461969 w 2313"/>
                  <a:gd name="T9" fmla="*/ 433387 h 136"/>
                  <a:gd name="T10" fmla="*/ 7362825 w 2313"/>
                  <a:gd name="T11" fmla="*/ 372840 h 1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2" name="Freeform 25"/>
              <p:cNvSpPr>
                <a:spLocks/>
              </p:cNvSpPr>
              <p:nvPr userDrawn="1"/>
            </p:nvSpPr>
            <p:spPr bwMode="auto">
              <a:xfrm>
                <a:off x="7354887" y="5732463"/>
                <a:ext cx="1804988" cy="869950"/>
              </a:xfrm>
              <a:custGeom>
                <a:avLst/>
                <a:gdLst>
                  <a:gd name="T0" fmla="*/ 1515299 w 567"/>
                  <a:gd name="T1" fmla="*/ 0 h 273"/>
                  <a:gd name="T2" fmla="*/ 0 w 567"/>
                  <a:gd name="T3" fmla="*/ 372836 h 273"/>
                  <a:gd name="T4" fmla="*/ 1499382 w 567"/>
                  <a:gd name="T5" fmla="*/ 869950 h 273"/>
                  <a:gd name="T6" fmla="*/ 1804988 w 567"/>
                  <a:gd name="T7" fmla="*/ 869950 h 273"/>
                  <a:gd name="T8" fmla="*/ 1804988 w 567"/>
                  <a:gd name="T9" fmla="*/ 0 h 273"/>
                  <a:gd name="T10" fmla="*/ 1515299 w 567"/>
                  <a:gd name="T11" fmla="*/ 0 h 2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6" name="Picture 78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8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9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0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1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2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3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4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5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6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7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8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9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774" y="2168860"/>
            <a:ext cx="6121438" cy="3087372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141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Title Slide + Collaborator log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7"/>
          <p:cNvGrpSpPr>
            <a:grpSpLocks/>
          </p:cNvGrpSpPr>
          <p:nvPr userDrawn="1"/>
        </p:nvGrpSpPr>
        <p:grpSpPr bwMode="auto">
          <a:xfrm>
            <a:off x="-26988" y="357188"/>
            <a:ext cx="9199563" cy="6500812"/>
            <a:chOff x="-26988" y="357188"/>
            <a:chExt cx="9199469" cy="6500812"/>
          </a:xfrm>
        </p:grpSpPr>
        <p:grpSp>
          <p:nvGrpSpPr>
            <p:cNvPr id="6" name="Group 66"/>
            <p:cNvGrpSpPr>
              <a:grpSpLocks/>
            </p:cNvGrpSpPr>
            <p:nvPr userDrawn="1"/>
          </p:nvGrpSpPr>
          <p:grpSpPr bwMode="auto">
            <a:xfrm>
              <a:off x="-26988" y="357188"/>
              <a:ext cx="9178926" cy="2571750"/>
              <a:chOff x="-17463" y="357188"/>
              <a:chExt cx="9186863" cy="2571750"/>
            </a:xfrm>
          </p:grpSpPr>
          <p:sp>
            <p:nvSpPr>
              <p:cNvPr id="29" name="Freeform 17"/>
              <p:cNvSpPr>
                <a:spLocks/>
              </p:cNvSpPr>
              <p:nvPr userDrawn="1"/>
            </p:nvSpPr>
            <p:spPr bwMode="auto">
              <a:xfrm>
                <a:off x="-17463" y="1971675"/>
                <a:ext cx="9186769" cy="957263"/>
              </a:xfrm>
              <a:custGeom>
                <a:avLst/>
                <a:gdLst>
                  <a:gd name="T0" fmla="*/ 0 w 2880"/>
                  <a:gd name="T1" fmla="*/ 0 h 300"/>
                  <a:gd name="T2" fmla="*/ 1186624 w 2880"/>
                  <a:gd name="T3" fmla="*/ 0 h 300"/>
                  <a:gd name="T4" fmla="*/ 2838967 w 2880"/>
                  <a:gd name="T5" fmla="*/ 545640 h 300"/>
                  <a:gd name="T6" fmla="*/ 4430702 w 2880"/>
                  <a:gd name="T7" fmla="*/ 957263 h 300"/>
                  <a:gd name="T8" fmla="*/ 9186769 w 2880"/>
                  <a:gd name="T9" fmla="*/ 957263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1"/>
                      <a:pt x="890" y="171"/>
                    </a:cubicBezTo>
                    <a:cubicBezTo>
                      <a:pt x="1011" y="240"/>
                      <a:pt x="1176" y="300"/>
                      <a:pt x="1389" y="300"/>
                    </a:cubicBezTo>
                    <a:cubicBezTo>
                      <a:pt x="2880" y="300"/>
                      <a:pt x="2880" y="300"/>
                      <a:pt x="2880" y="30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0" name="Freeform 18"/>
              <p:cNvSpPr>
                <a:spLocks/>
              </p:cNvSpPr>
              <p:nvPr userDrawn="1"/>
            </p:nvSpPr>
            <p:spPr bwMode="auto">
              <a:xfrm>
                <a:off x="-17463" y="2449513"/>
                <a:ext cx="9186769" cy="479425"/>
              </a:xfrm>
              <a:custGeom>
                <a:avLst/>
                <a:gdLst>
                  <a:gd name="T0" fmla="*/ 9186769 w 2880"/>
                  <a:gd name="T1" fmla="*/ 0 h 150"/>
                  <a:gd name="T2" fmla="*/ 3834200 w 2880"/>
                  <a:gd name="T3" fmla="*/ 0 h 150"/>
                  <a:gd name="T4" fmla="*/ 2838967 w 2880"/>
                  <a:gd name="T5" fmla="*/ 67120 h 150"/>
                  <a:gd name="T6" fmla="*/ 1167485 w 2880"/>
                  <a:gd name="T7" fmla="*/ 479425 h 150"/>
                  <a:gd name="T8" fmla="*/ 0 w 2880"/>
                  <a:gd name="T9" fmla="*/ 479425 h 1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1" name="Freeform 19"/>
              <p:cNvSpPr>
                <a:spLocks/>
              </p:cNvSpPr>
              <p:nvPr userDrawn="1"/>
            </p:nvSpPr>
            <p:spPr bwMode="auto">
              <a:xfrm>
                <a:off x="-17463" y="1655763"/>
                <a:ext cx="9186769" cy="954087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0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0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32" name="Freeform 20"/>
              <p:cNvSpPr>
                <a:spLocks/>
              </p:cNvSpPr>
              <p:nvPr userDrawn="1"/>
            </p:nvSpPr>
            <p:spPr bwMode="auto">
              <a:xfrm>
                <a:off x="-17463" y="2130425"/>
                <a:ext cx="9186769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33" name="Freeform 21"/>
              <p:cNvSpPr>
                <a:spLocks/>
              </p:cNvSpPr>
              <p:nvPr userDrawn="1"/>
            </p:nvSpPr>
            <p:spPr bwMode="auto">
              <a:xfrm>
                <a:off x="-17463" y="1336675"/>
                <a:ext cx="9186769" cy="954088"/>
              </a:xfrm>
              <a:custGeom>
                <a:avLst/>
                <a:gdLst>
                  <a:gd name="T0" fmla="*/ 0 w 2880"/>
                  <a:gd name="T1" fmla="*/ 0 h 299"/>
                  <a:gd name="T2" fmla="*/ 1186624 w 2880"/>
                  <a:gd name="T3" fmla="*/ 0 h 299"/>
                  <a:gd name="T4" fmla="*/ 2838967 w 2880"/>
                  <a:gd name="T5" fmla="*/ 545649 h 299"/>
                  <a:gd name="T6" fmla="*/ 4430702 w 2880"/>
                  <a:gd name="T7" fmla="*/ 954088 h 299"/>
                  <a:gd name="T8" fmla="*/ 9186769 w 2880"/>
                  <a:gd name="T9" fmla="*/ 954088 h 2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1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4" name="Freeform 22"/>
              <p:cNvSpPr>
                <a:spLocks/>
              </p:cNvSpPr>
              <p:nvPr userDrawn="1"/>
            </p:nvSpPr>
            <p:spPr bwMode="auto">
              <a:xfrm>
                <a:off x="-17463" y="1811338"/>
                <a:ext cx="9186769" cy="479425"/>
              </a:xfrm>
              <a:custGeom>
                <a:avLst/>
                <a:gdLst>
                  <a:gd name="T0" fmla="*/ 9186769 w 2880"/>
                  <a:gd name="T1" fmla="*/ 0 h 150"/>
                  <a:gd name="T2" fmla="*/ 3834200 w 2880"/>
                  <a:gd name="T3" fmla="*/ 0 h 150"/>
                  <a:gd name="T4" fmla="*/ 2838967 w 2880"/>
                  <a:gd name="T5" fmla="*/ 70316 h 150"/>
                  <a:gd name="T6" fmla="*/ 1167485 w 2880"/>
                  <a:gd name="T7" fmla="*/ 479425 h 150"/>
                  <a:gd name="T8" fmla="*/ 0 w 2880"/>
                  <a:gd name="T9" fmla="*/ 479425 h 1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2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5" name="Freeform 23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769" cy="957262"/>
              </a:xfrm>
              <a:custGeom>
                <a:avLst/>
                <a:gdLst>
                  <a:gd name="T0" fmla="*/ 2880 w 2880"/>
                  <a:gd name="T1" fmla="*/ 300 h 300"/>
                  <a:gd name="T2" fmla="*/ 2501 w 2880"/>
                  <a:gd name="T3" fmla="*/ 300 h 300"/>
                  <a:gd name="T4" fmla="*/ 1984 w 2880"/>
                  <a:gd name="T5" fmla="*/ 129 h 300"/>
                  <a:gd name="T6" fmla="*/ 1485 w 2880"/>
                  <a:gd name="T7" fmla="*/ 0 h 300"/>
                  <a:gd name="T8" fmla="*/ 0 w 2880"/>
                  <a:gd name="T9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2880" y="300"/>
                    </a:moveTo>
                    <a:cubicBezTo>
                      <a:pt x="2880" y="300"/>
                      <a:pt x="2565" y="300"/>
                      <a:pt x="2501" y="300"/>
                    </a:cubicBezTo>
                    <a:cubicBezTo>
                      <a:pt x="2236" y="300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36" name="Freeform 24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769" cy="477837"/>
              </a:xfrm>
              <a:custGeom>
                <a:avLst/>
                <a:gdLst>
                  <a:gd name="T0" fmla="*/ 0 w 2880"/>
                  <a:gd name="T1" fmla="*/ 477837 h 150"/>
                  <a:gd name="T2" fmla="*/ 5333430 w 2880"/>
                  <a:gd name="T3" fmla="*/ 477837 h 150"/>
                  <a:gd name="T4" fmla="*/ 6328663 w 2880"/>
                  <a:gd name="T5" fmla="*/ 410940 h 150"/>
                  <a:gd name="T6" fmla="*/ 7996955 w 2880"/>
                  <a:gd name="T7" fmla="*/ 0 h 150"/>
                  <a:gd name="T8" fmla="*/ 9186769 w 2880"/>
                  <a:gd name="T9" fmla="*/ 0 h 1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7" name="Freeform 25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769" cy="954088"/>
              </a:xfrm>
              <a:custGeom>
                <a:avLst/>
                <a:gdLst>
                  <a:gd name="T0" fmla="*/ 9186769 w 2880"/>
                  <a:gd name="T1" fmla="*/ 954088 h 299"/>
                  <a:gd name="T2" fmla="*/ 7977816 w 2880"/>
                  <a:gd name="T3" fmla="*/ 954088 h 299"/>
                  <a:gd name="T4" fmla="*/ 6328663 w 2880"/>
                  <a:gd name="T5" fmla="*/ 411630 h 299"/>
                  <a:gd name="T6" fmla="*/ 4736928 w 2880"/>
                  <a:gd name="T7" fmla="*/ 0 h 299"/>
                  <a:gd name="T8" fmla="*/ 0 w 2880"/>
                  <a:gd name="T9" fmla="*/ 0 h 2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8" name="Freeform 26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769" cy="477838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39" name="Freeform 27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769" cy="954087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8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8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40" name="Freeform 28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769" cy="474662"/>
              </a:xfrm>
              <a:custGeom>
                <a:avLst/>
                <a:gdLst>
                  <a:gd name="T0" fmla="*/ 0 w 2880"/>
                  <a:gd name="T1" fmla="*/ 474662 h 149"/>
                  <a:gd name="T2" fmla="*/ 5333430 w 2880"/>
                  <a:gd name="T3" fmla="*/ 474662 h 149"/>
                  <a:gd name="T4" fmla="*/ 6328663 w 2880"/>
                  <a:gd name="T5" fmla="*/ 407763 h 149"/>
                  <a:gd name="T6" fmla="*/ 7996955 w 2880"/>
                  <a:gd name="T7" fmla="*/ 0 h 149"/>
                  <a:gd name="T8" fmla="*/ 9186769 w 2880"/>
                  <a:gd name="T9" fmla="*/ 0 h 1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880" h="149">
                    <a:moveTo>
                      <a:pt x="0" y="149"/>
                    </a:moveTo>
                    <a:cubicBezTo>
                      <a:pt x="1672" y="149"/>
                      <a:pt x="1672" y="149"/>
                      <a:pt x="1672" y="149"/>
                    </a:cubicBezTo>
                    <a:cubicBezTo>
                      <a:pt x="1875" y="149"/>
                      <a:pt x="1941" y="145"/>
                      <a:pt x="1984" y="128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grpSp>
          <p:nvGrpSpPr>
            <p:cNvPr id="7" name="Group 29"/>
            <p:cNvGrpSpPr>
              <a:grpSpLocks/>
            </p:cNvGrpSpPr>
            <p:nvPr userDrawn="1"/>
          </p:nvGrpSpPr>
          <p:grpSpPr bwMode="auto">
            <a:xfrm>
              <a:off x="1497" y="5500319"/>
              <a:ext cx="9170984" cy="1357681"/>
              <a:chOff x="1497" y="5500319"/>
              <a:chExt cx="9170984" cy="1357681"/>
            </a:xfrm>
          </p:grpSpPr>
          <p:sp>
            <p:nvSpPr>
              <p:cNvPr id="8" name="Rectangle 7"/>
              <p:cNvSpPr/>
              <p:nvPr userDrawn="1"/>
            </p:nvSpPr>
            <p:spPr>
              <a:xfrm>
                <a:off x="1588" y="5940425"/>
                <a:ext cx="9158193" cy="9175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9" name="Group 31"/>
              <p:cNvGrpSpPr>
                <a:grpSpLocks/>
              </p:cNvGrpSpPr>
              <p:nvPr userDrawn="1"/>
            </p:nvGrpSpPr>
            <p:grpSpPr bwMode="auto">
              <a:xfrm>
                <a:off x="1497" y="5500319"/>
                <a:ext cx="9170984" cy="996231"/>
                <a:chOff x="1497" y="5500319"/>
                <a:chExt cx="9170984" cy="996231"/>
              </a:xfrm>
            </p:grpSpPr>
            <p:sp>
              <p:nvSpPr>
                <p:cNvPr id="24" name="Freeform 7"/>
                <p:cNvSpPr>
                  <a:spLocks noEditPoints="1"/>
                </p:cNvSpPr>
                <p:nvPr userDrawn="1"/>
              </p:nvSpPr>
              <p:spPr bwMode="auto">
                <a:xfrm>
                  <a:off x="1588" y="5564188"/>
                  <a:ext cx="9170893" cy="931862"/>
                </a:xfrm>
                <a:custGeom>
                  <a:avLst/>
                  <a:gdLst>
                    <a:gd name="T0" fmla="*/ 2313 w 2880"/>
                    <a:gd name="T1" fmla="*/ 117 h 293"/>
                    <a:gd name="T2" fmla="*/ 0 w 2880"/>
                    <a:gd name="T3" fmla="*/ 117 h 293"/>
                    <a:gd name="T4" fmla="*/ 0 w 2880"/>
                    <a:gd name="T5" fmla="*/ 137 h 293"/>
                    <a:gd name="T6" fmla="*/ 2030 w 2880"/>
                    <a:gd name="T7" fmla="*/ 137 h 293"/>
                    <a:gd name="T8" fmla="*/ 2313 w 2880"/>
                    <a:gd name="T9" fmla="*/ 117 h 293"/>
                    <a:gd name="T10" fmla="*/ 2880 w 2880"/>
                    <a:gd name="T11" fmla="*/ 0 h 293"/>
                    <a:gd name="T12" fmla="*/ 2880 w 2880"/>
                    <a:gd name="T13" fmla="*/ 0 h 293"/>
                    <a:gd name="T14" fmla="*/ 2880 w 2880"/>
                    <a:gd name="T15" fmla="*/ 117 h 293"/>
                    <a:gd name="T16" fmla="*/ 2313 w 2880"/>
                    <a:gd name="T17" fmla="*/ 117 h 293"/>
                    <a:gd name="T18" fmla="*/ 2784 w 2880"/>
                    <a:gd name="T19" fmla="*/ 293 h 293"/>
                    <a:gd name="T20" fmla="*/ 2880 w 2880"/>
                    <a:gd name="T21" fmla="*/ 293 h 293"/>
                    <a:gd name="T22" fmla="*/ 2880 w 2880"/>
                    <a:gd name="T23" fmla="*/ 0 h 29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880" h="293">
                      <a:moveTo>
                        <a:pt x="2313" y="117"/>
                      </a:moveTo>
                      <a:cubicBezTo>
                        <a:pt x="0" y="117"/>
                        <a:pt x="0" y="117"/>
                        <a:pt x="0" y="117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2030" y="137"/>
                        <a:pt x="2030" y="137"/>
                        <a:pt x="2030" y="137"/>
                      </a:cubicBezTo>
                      <a:cubicBezTo>
                        <a:pt x="2214" y="137"/>
                        <a:pt x="2274" y="132"/>
                        <a:pt x="2313" y="117"/>
                      </a:cubicBezTo>
                      <a:moveTo>
                        <a:pt x="2880" y="0"/>
                      </a:moveTo>
                      <a:cubicBezTo>
                        <a:pt x="2880" y="0"/>
                        <a:pt x="2880" y="0"/>
                        <a:pt x="2880" y="0"/>
                      </a:cubicBezTo>
                      <a:cubicBezTo>
                        <a:pt x="2880" y="117"/>
                        <a:pt x="2880" y="117"/>
                        <a:pt x="2880" y="117"/>
                      </a:cubicBezTo>
                      <a:cubicBezTo>
                        <a:pt x="2313" y="117"/>
                        <a:pt x="2313" y="117"/>
                        <a:pt x="2313" y="117"/>
                      </a:cubicBezTo>
                      <a:cubicBezTo>
                        <a:pt x="2411" y="197"/>
                        <a:pt x="2542" y="293"/>
                        <a:pt x="2784" y="293"/>
                      </a:cubicBezTo>
                      <a:cubicBezTo>
                        <a:pt x="2842" y="293"/>
                        <a:pt x="2880" y="293"/>
                        <a:pt x="2880" y="293"/>
                      </a:cubicBezTo>
                      <a:cubicBezTo>
                        <a:pt x="2880" y="0"/>
                        <a:pt x="2880" y="0"/>
                        <a:pt x="2880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25" name="Freeform 8"/>
                <p:cNvSpPr>
                  <a:spLocks noEditPoints="1"/>
                </p:cNvSpPr>
                <p:nvPr userDrawn="1"/>
              </p:nvSpPr>
              <p:spPr bwMode="auto">
                <a:xfrm>
                  <a:off x="1588" y="5500688"/>
                  <a:ext cx="9170893" cy="434975"/>
                </a:xfrm>
                <a:custGeom>
                  <a:avLst/>
                  <a:gdLst/>
                  <a:ahLst/>
                  <a:cxnLst>
                    <a:cxn ang="0">
                      <a:pos x="2880" y="20"/>
                    </a:cxn>
                    <a:cxn ang="0">
                      <a:pos x="2789" y="20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880" y="137"/>
                    </a:cxn>
                    <a:cxn ang="0">
                      <a:pos x="2880" y="20"/>
                    </a:cxn>
                    <a:cxn ang="0">
                      <a:pos x="1860" y="0"/>
                    </a:cxn>
                    <a:cxn ang="0">
                      <a:pos x="0" y="0"/>
                    </a:cxn>
                    <a:cxn ang="0">
                      <a:pos x="0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1860" y="0"/>
                    </a:cxn>
                  </a:cxnLst>
                  <a:rect l="0" t="0" r="r" b="b"/>
                  <a:pathLst>
                    <a:path w="2880" h="137">
                      <a:moveTo>
                        <a:pt x="2880" y="20"/>
                      </a:moveTo>
                      <a:cubicBezTo>
                        <a:pt x="2789" y="20"/>
                        <a:pt x="2789" y="20"/>
                        <a:pt x="2789" y="20"/>
                      </a:cubicBezTo>
                      <a:cubicBezTo>
                        <a:pt x="2500" y="20"/>
                        <a:pt x="2393" y="10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880" y="137"/>
                        <a:pt x="2880" y="137"/>
                        <a:pt x="2880" y="137"/>
                      </a:cubicBezTo>
                      <a:cubicBezTo>
                        <a:pt x="2880" y="20"/>
                        <a:pt x="2880" y="20"/>
                        <a:pt x="2880" y="20"/>
                      </a:cubicBezTo>
                      <a:moveTo>
                        <a:pt x="186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216" y="57"/>
                        <a:pt x="2053" y="0"/>
                        <a:pt x="1860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26" name="Freeform 9"/>
                <p:cNvSpPr>
                  <a:spLocks/>
                </p:cNvSpPr>
                <p:nvPr userDrawn="1"/>
              </p:nvSpPr>
              <p:spPr bwMode="auto">
                <a:xfrm>
                  <a:off x="1588" y="5564188"/>
                  <a:ext cx="7365925" cy="431800"/>
                </a:xfrm>
                <a:custGeom>
                  <a:avLst/>
                  <a:gdLst>
                    <a:gd name="T0" fmla="*/ 2313 w 2313"/>
                    <a:gd name="T1" fmla="*/ 117 h 136"/>
                    <a:gd name="T2" fmla="*/ 1860 w 2313"/>
                    <a:gd name="T3" fmla="*/ 0 h 136"/>
                    <a:gd name="T4" fmla="*/ 0 w 2313"/>
                    <a:gd name="T5" fmla="*/ 0 h 136"/>
                    <a:gd name="T6" fmla="*/ 0 w 2313"/>
                    <a:gd name="T7" fmla="*/ 136 h 136"/>
                    <a:gd name="T8" fmla="*/ 2030 w 2313"/>
                    <a:gd name="T9" fmla="*/ 136 h 136"/>
                    <a:gd name="T10" fmla="*/ 2313 w 2313"/>
                    <a:gd name="T11" fmla="*/ 117 h 13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313" h="136">
                      <a:moveTo>
                        <a:pt x="2313" y="117"/>
                      </a:moveTo>
                      <a:cubicBezTo>
                        <a:pt x="2204" y="55"/>
                        <a:pt x="2053" y="0"/>
                        <a:pt x="18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2030" y="136"/>
                        <a:pt x="2030" y="136"/>
                        <a:pt x="2030" y="136"/>
                      </a:cubicBezTo>
                      <a:cubicBezTo>
                        <a:pt x="2214" y="136"/>
                        <a:pt x="2274" y="132"/>
                        <a:pt x="2313" y="117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28" name="Freeform 10"/>
                <p:cNvSpPr>
                  <a:spLocks/>
                </p:cNvSpPr>
                <p:nvPr userDrawn="1"/>
              </p:nvSpPr>
              <p:spPr bwMode="auto">
                <a:xfrm>
                  <a:off x="7367513" y="5564188"/>
                  <a:ext cx="1804968" cy="868362"/>
                </a:xfrm>
                <a:custGeom>
                  <a:avLst/>
                  <a:gdLst>
                    <a:gd name="T0" fmla="*/ 476 w 567"/>
                    <a:gd name="T1" fmla="*/ 0 h 273"/>
                    <a:gd name="T2" fmla="*/ 0 w 567"/>
                    <a:gd name="T3" fmla="*/ 117 h 273"/>
                    <a:gd name="T4" fmla="*/ 471 w 567"/>
                    <a:gd name="T5" fmla="*/ 273 h 273"/>
                    <a:gd name="T6" fmla="*/ 567 w 567"/>
                    <a:gd name="T7" fmla="*/ 273 h 273"/>
                    <a:gd name="T8" fmla="*/ 567 w 567"/>
                    <a:gd name="T9" fmla="*/ 0 h 273"/>
                    <a:gd name="T10" fmla="*/ 476 w 567"/>
                    <a:gd name="T11" fmla="*/ 0 h 2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67" h="273">
                      <a:moveTo>
                        <a:pt x="476" y="0"/>
                      </a:moveTo>
                      <a:cubicBezTo>
                        <a:pt x="187" y="0"/>
                        <a:pt x="80" y="87"/>
                        <a:pt x="0" y="117"/>
                      </a:cubicBezTo>
                      <a:cubicBezTo>
                        <a:pt x="128" y="190"/>
                        <a:pt x="229" y="273"/>
                        <a:pt x="471" y="273"/>
                      </a:cubicBezTo>
                      <a:cubicBezTo>
                        <a:pt x="529" y="273"/>
                        <a:pt x="567" y="273"/>
                        <a:pt x="567" y="273"/>
                      </a:cubicBezTo>
                      <a:cubicBezTo>
                        <a:pt x="567" y="0"/>
                        <a:pt x="567" y="0"/>
                        <a:pt x="567" y="0"/>
                      </a:cubicBezTo>
                      <a:lnTo>
                        <a:pt x="47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pic>
            <p:nvPicPr>
              <p:cNvPr id="10" name="Picture 78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9275" y="5675743"/>
                <a:ext cx="655638" cy="655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1" name="Group 19"/>
              <p:cNvGrpSpPr/>
              <p:nvPr userDrawn="1"/>
            </p:nvGrpSpPr>
            <p:grpSpPr>
              <a:xfrm>
                <a:off x="360000" y="5807505"/>
                <a:ext cx="814388" cy="95250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12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13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14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15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16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17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18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19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20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21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22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23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819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8"/>
          <p:cNvGrpSpPr>
            <a:grpSpLocks/>
          </p:cNvGrpSpPr>
          <p:nvPr userDrawn="1"/>
        </p:nvGrpSpPr>
        <p:grpSpPr bwMode="auto">
          <a:xfrm>
            <a:off x="0" y="5500688"/>
            <a:ext cx="9167813" cy="996950"/>
            <a:chOff x="608" y="5500319"/>
            <a:chExt cx="9167813" cy="996950"/>
          </a:xfrm>
        </p:grpSpPr>
        <p:grpSp>
          <p:nvGrpSpPr>
            <p:cNvPr id="6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21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2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5" cy="433387"/>
              </a:xfrm>
              <a:custGeom>
                <a:avLst/>
                <a:gdLst>
                  <a:gd name="T0" fmla="*/ 7362825 w 2313"/>
                  <a:gd name="T1" fmla="*/ 372840 h 136"/>
                  <a:gd name="T2" fmla="*/ 5920819 w 2313"/>
                  <a:gd name="T3" fmla="*/ 0 h 136"/>
                  <a:gd name="T4" fmla="*/ 0 w 2313"/>
                  <a:gd name="T5" fmla="*/ 0 h 136"/>
                  <a:gd name="T6" fmla="*/ 0 w 2313"/>
                  <a:gd name="T7" fmla="*/ 433387 h 136"/>
                  <a:gd name="T8" fmla="*/ 6461969 w 2313"/>
                  <a:gd name="T9" fmla="*/ 433387 h 136"/>
                  <a:gd name="T10" fmla="*/ 7362825 w 2313"/>
                  <a:gd name="T11" fmla="*/ 372840 h 1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3" name="Freeform 25"/>
              <p:cNvSpPr>
                <a:spLocks/>
              </p:cNvSpPr>
              <p:nvPr userDrawn="1"/>
            </p:nvSpPr>
            <p:spPr bwMode="auto">
              <a:xfrm>
                <a:off x="7354887" y="5732463"/>
                <a:ext cx="1804988" cy="869950"/>
              </a:xfrm>
              <a:custGeom>
                <a:avLst/>
                <a:gdLst>
                  <a:gd name="T0" fmla="*/ 1515299 w 567"/>
                  <a:gd name="T1" fmla="*/ 0 h 273"/>
                  <a:gd name="T2" fmla="*/ 0 w 567"/>
                  <a:gd name="T3" fmla="*/ 372836 h 273"/>
                  <a:gd name="T4" fmla="*/ 1499382 w 567"/>
                  <a:gd name="T5" fmla="*/ 869950 h 273"/>
                  <a:gd name="T6" fmla="*/ 1804988 w 567"/>
                  <a:gd name="T7" fmla="*/ 869950 h 273"/>
                  <a:gd name="T8" fmla="*/ 1804988 w 567"/>
                  <a:gd name="T9" fmla="*/ 0 h 273"/>
                  <a:gd name="T10" fmla="*/ 1515299 w 567"/>
                  <a:gd name="T11" fmla="*/ 0 h 2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7" name="Picture 78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9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0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1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2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3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4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5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6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7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8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9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0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921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7"/>
          <p:cNvGrpSpPr>
            <a:grpSpLocks/>
          </p:cNvGrpSpPr>
          <p:nvPr userDrawn="1"/>
        </p:nvGrpSpPr>
        <p:grpSpPr bwMode="auto">
          <a:xfrm>
            <a:off x="-26988" y="357188"/>
            <a:ext cx="9194801" cy="6140450"/>
            <a:chOff x="-26988" y="357188"/>
            <a:chExt cx="9195409" cy="6140081"/>
          </a:xfrm>
        </p:grpSpPr>
        <p:grpSp>
          <p:nvGrpSpPr>
            <p:cNvPr id="6" name="Group 28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608" y="5500319"/>
              <a:chExt cx="9167813" cy="996950"/>
            </a:xfrm>
          </p:grpSpPr>
          <p:grpSp>
            <p:nvGrpSpPr>
              <p:cNvPr id="20" name="Group 22"/>
              <p:cNvGrpSpPr>
                <a:grpSpLocks/>
              </p:cNvGrpSpPr>
              <p:nvPr userDrawn="1"/>
            </p:nvGrpSpPr>
            <p:grpSpPr bwMode="auto">
              <a:xfrm>
                <a:off x="608" y="5500319"/>
                <a:ext cx="9167813" cy="996950"/>
                <a:chOff x="-7938" y="5668963"/>
                <a:chExt cx="9167813" cy="996950"/>
              </a:xfrm>
            </p:grpSpPr>
            <p:sp>
              <p:nvSpPr>
                <p:cNvPr id="36" name="Freeform 11"/>
                <p:cNvSpPr>
                  <a:spLocks noEditPoints="1"/>
                </p:cNvSpPr>
                <p:nvPr userDrawn="1"/>
              </p:nvSpPr>
              <p:spPr bwMode="auto">
                <a:xfrm>
                  <a:off x="-8544" y="5669023"/>
                  <a:ext cx="9168419" cy="996890"/>
                </a:xfrm>
                <a:custGeom>
                  <a:avLst/>
                  <a:gdLst>
                    <a:gd name="T0" fmla="*/ 2880 w 2880"/>
                    <a:gd name="T1" fmla="*/ 20 h 313"/>
                    <a:gd name="T2" fmla="*/ 2789 w 2880"/>
                    <a:gd name="T3" fmla="*/ 20 h 313"/>
                    <a:gd name="T4" fmla="*/ 2313 w 2880"/>
                    <a:gd name="T5" fmla="*/ 137 h 313"/>
                    <a:gd name="T6" fmla="*/ 2784 w 2880"/>
                    <a:gd name="T7" fmla="*/ 313 h 313"/>
                    <a:gd name="T8" fmla="*/ 2880 w 2880"/>
                    <a:gd name="T9" fmla="*/ 313 h 313"/>
                    <a:gd name="T10" fmla="*/ 2880 w 2880"/>
                    <a:gd name="T11" fmla="*/ 20 h 313"/>
                    <a:gd name="T12" fmla="*/ 1860 w 2880"/>
                    <a:gd name="T13" fmla="*/ 0 h 313"/>
                    <a:gd name="T14" fmla="*/ 0 w 2880"/>
                    <a:gd name="T15" fmla="*/ 0 h 313"/>
                    <a:gd name="T16" fmla="*/ 0 w 2880"/>
                    <a:gd name="T17" fmla="*/ 157 h 313"/>
                    <a:gd name="T18" fmla="*/ 2030 w 2880"/>
                    <a:gd name="T19" fmla="*/ 157 h 313"/>
                    <a:gd name="T20" fmla="*/ 2313 w 2880"/>
                    <a:gd name="T21" fmla="*/ 137 h 313"/>
                    <a:gd name="T22" fmla="*/ 2313 w 2880"/>
                    <a:gd name="T23" fmla="*/ 137 h 313"/>
                    <a:gd name="T24" fmla="*/ 2313 w 2880"/>
                    <a:gd name="T25" fmla="*/ 137 h 313"/>
                    <a:gd name="T26" fmla="*/ 1860 w 2880"/>
                    <a:gd name="T27" fmla="*/ 0 h 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80" h="313">
                      <a:moveTo>
                        <a:pt x="2880" y="20"/>
                      </a:moveTo>
                      <a:cubicBezTo>
                        <a:pt x="2789" y="20"/>
                        <a:pt x="2789" y="20"/>
                        <a:pt x="2789" y="20"/>
                      </a:cubicBezTo>
                      <a:cubicBezTo>
                        <a:pt x="2500" y="20"/>
                        <a:pt x="2393" y="107"/>
                        <a:pt x="2313" y="137"/>
                      </a:cubicBezTo>
                      <a:cubicBezTo>
                        <a:pt x="2411" y="217"/>
                        <a:pt x="2542" y="313"/>
                        <a:pt x="2784" y="313"/>
                      </a:cubicBezTo>
                      <a:cubicBezTo>
                        <a:pt x="2842" y="313"/>
                        <a:pt x="2880" y="313"/>
                        <a:pt x="2880" y="313"/>
                      </a:cubicBezTo>
                      <a:cubicBezTo>
                        <a:pt x="2880" y="20"/>
                        <a:pt x="2880" y="20"/>
                        <a:pt x="2880" y="20"/>
                      </a:cubicBezTo>
                      <a:moveTo>
                        <a:pt x="186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57"/>
                        <a:pt x="0" y="157"/>
                        <a:pt x="0" y="157"/>
                      </a:cubicBezTo>
                      <a:cubicBezTo>
                        <a:pt x="2030" y="157"/>
                        <a:pt x="2030" y="157"/>
                        <a:pt x="2030" y="157"/>
                      </a:cubicBezTo>
                      <a:cubicBezTo>
                        <a:pt x="2214" y="157"/>
                        <a:pt x="2274" y="152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216" y="57"/>
                        <a:pt x="2053" y="0"/>
                        <a:pt x="1860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37" name="Freeform 24"/>
                <p:cNvSpPr>
                  <a:spLocks/>
                </p:cNvSpPr>
                <p:nvPr userDrawn="1"/>
              </p:nvSpPr>
              <p:spPr bwMode="auto">
                <a:xfrm>
                  <a:off x="-8544" y="5732519"/>
                  <a:ext cx="7363312" cy="433361"/>
                </a:xfrm>
                <a:custGeom>
                  <a:avLst/>
                  <a:gdLst>
                    <a:gd name="T0" fmla="*/ 7363312 w 2313"/>
                    <a:gd name="T1" fmla="*/ 372818 h 136"/>
                    <a:gd name="T2" fmla="*/ 5921211 w 2313"/>
                    <a:gd name="T3" fmla="*/ 0 h 136"/>
                    <a:gd name="T4" fmla="*/ 0 w 2313"/>
                    <a:gd name="T5" fmla="*/ 0 h 136"/>
                    <a:gd name="T6" fmla="*/ 0 w 2313"/>
                    <a:gd name="T7" fmla="*/ 433361 h 136"/>
                    <a:gd name="T8" fmla="*/ 6462397 w 2313"/>
                    <a:gd name="T9" fmla="*/ 433361 h 136"/>
                    <a:gd name="T10" fmla="*/ 7363312 w 2313"/>
                    <a:gd name="T11" fmla="*/ 372818 h 13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313" h="136">
                      <a:moveTo>
                        <a:pt x="2313" y="117"/>
                      </a:moveTo>
                      <a:cubicBezTo>
                        <a:pt x="2204" y="55"/>
                        <a:pt x="2053" y="0"/>
                        <a:pt x="18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2030" y="136"/>
                        <a:pt x="2030" y="136"/>
                        <a:pt x="2030" y="136"/>
                      </a:cubicBezTo>
                      <a:cubicBezTo>
                        <a:pt x="2214" y="136"/>
                        <a:pt x="2274" y="132"/>
                        <a:pt x="2313" y="117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8" name="Freeform 25"/>
                <p:cNvSpPr>
                  <a:spLocks/>
                </p:cNvSpPr>
                <p:nvPr userDrawn="1"/>
              </p:nvSpPr>
              <p:spPr bwMode="auto">
                <a:xfrm>
                  <a:off x="7354768" y="5732519"/>
                  <a:ext cx="1805107" cy="869898"/>
                </a:xfrm>
                <a:custGeom>
                  <a:avLst/>
                  <a:gdLst>
                    <a:gd name="T0" fmla="*/ 1515398 w 567"/>
                    <a:gd name="T1" fmla="*/ 0 h 273"/>
                    <a:gd name="T2" fmla="*/ 0 w 567"/>
                    <a:gd name="T3" fmla="*/ 372813 h 273"/>
                    <a:gd name="T4" fmla="*/ 1499480 w 567"/>
                    <a:gd name="T5" fmla="*/ 869898 h 273"/>
                    <a:gd name="T6" fmla="*/ 1805107 w 567"/>
                    <a:gd name="T7" fmla="*/ 869898 h 273"/>
                    <a:gd name="T8" fmla="*/ 1805107 w 567"/>
                    <a:gd name="T9" fmla="*/ 0 h 273"/>
                    <a:gd name="T10" fmla="*/ 1515398 w 567"/>
                    <a:gd name="T11" fmla="*/ 0 h 2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67" h="273">
                      <a:moveTo>
                        <a:pt x="476" y="0"/>
                      </a:moveTo>
                      <a:cubicBezTo>
                        <a:pt x="187" y="0"/>
                        <a:pt x="80" y="87"/>
                        <a:pt x="0" y="117"/>
                      </a:cubicBezTo>
                      <a:cubicBezTo>
                        <a:pt x="128" y="190"/>
                        <a:pt x="229" y="273"/>
                        <a:pt x="471" y="273"/>
                      </a:cubicBezTo>
                      <a:cubicBezTo>
                        <a:pt x="529" y="273"/>
                        <a:pt x="567" y="273"/>
                        <a:pt x="567" y="273"/>
                      </a:cubicBezTo>
                      <a:cubicBezTo>
                        <a:pt x="567" y="0"/>
                        <a:pt x="567" y="0"/>
                        <a:pt x="567" y="0"/>
                      </a:cubicBezTo>
                      <a:lnTo>
                        <a:pt x="47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pic>
            <p:nvPicPr>
              <p:cNvPr id="21" name="Picture 78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9275" y="5675743"/>
                <a:ext cx="655638" cy="655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2" name="Group 19"/>
              <p:cNvGrpSpPr/>
              <p:nvPr userDrawn="1"/>
            </p:nvGrpSpPr>
            <p:grpSpPr>
              <a:xfrm>
                <a:off x="360000" y="5807505"/>
                <a:ext cx="814388" cy="95250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23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24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25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26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28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29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30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31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32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33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34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35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</p:grpSp>
        </p:grpSp>
        <p:grpSp>
          <p:nvGrpSpPr>
            <p:cNvPr id="7" name="Group 66"/>
            <p:cNvGrpSpPr>
              <a:grpSpLocks/>
            </p:cNvGrpSpPr>
            <p:nvPr userDrawn="1"/>
          </p:nvGrpSpPr>
          <p:grpSpPr bwMode="auto">
            <a:xfrm>
              <a:off x="-26988" y="357188"/>
              <a:ext cx="9178926" cy="2571750"/>
              <a:chOff x="-17463" y="357188"/>
              <a:chExt cx="9186863" cy="2571750"/>
            </a:xfrm>
          </p:grpSpPr>
          <p:sp>
            <p:nvSpPr>
              <p:cNvPr id="8" name="Freeform 17"/>
              <p:cNvSpPr>
                <a:spLocks/>
              </p:cNvSpPr>
              <p:nvPr userDrawn="1"/>
            </p:nvSpPr>
            <p:spPr bwMode="auto">
              <a:xfrm>
                <a:off x="-17463" y="1971578"/>
                <a:ext cx="9187471" cy="957205"/>
              </a:xfrm>
              <a:custGeom>
                <a:avLst/>
                <a:gdLst>
                  <a:gd name="T0" fmla="*/ 0 w 2880"/>
                  <a:gd name="T1" fmla="*/ 0 h 300"/>
                  <a:gd name="T2" fmla="*/ 1186715 w 2880"/>
                  <a:gd name="T3" fmla="*/ 0 h 300"/>
                  <a:gd name="T4" fmla="*/ 2839184 w 2880"/>
                  <a:gd name="T5" fmla="*/ 545607 h 300"/>
                  <a:gd name="T6" fmla="*/ 4431041 w 2880"/>
                  <a:gd name="T7" fmla="*/ 957205 h 300"/>
                  <a:gd name="T8" fmla="*/ 9187471 w 2880"/>
                  <a:gd name="T9" fmla="*/ 957205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1"/>
                      <a:pt x="890" y="171"/>
                    </a:cubicBezTo>
                    <a:cubicBezTo>
                      <a:pt x="1011" y="240"/>
                      <a:pt x="1176" y="300"/>
                      <a:pt x="1389" y="300"/>
                    </a:cubicBezTo>
                    <a:cubicBezTo>
                      <a:pt x="2880" y="300"/>
                      <a:pt x="2880" y="300"/>
                      <a:pt x="2880" y="30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9" name="Freeform 18"/>
              <p:cNvSpPr>
                <a:spLocks/>
              </p:cNvSpPr>
              <p:nvPr userDrawn="1"/>
            </p:nvSpPr>
            <p:spPr bwMode="auto">
              <a:xfrm>
                <a:off x="-17463" y="2449387"/>
                <a:ext cx="9187471" cy="479396"/>
              </a:xfrm>
              <a:custGeom>
                <a:avLst/>
                <a:gdLst>
                  <a:gd name="T0" fmla="*/ 9187471 w 2880"/>
                  <a:gd name="T1" fmla="*/ 0 h 150"/>
                  <a:gd name="T2" fmla="*/ 3834493 w 2880"/>
                  <a:gd name="T3" fmla="*/ 0 h 150"/>
                  <a:gd name="T4" fmla="*/ 2839184 w 2880"/>
                  <a:gd name="T5" fmla="*/ 67115 h 150"/>
                  <a:gd name="T6" fmla="*/ 1167574 w 2880"/>
                  <a:gd name="T7" fmla="*/ 479396 h 150"/>
                  <a:gd name="T8" fmla="*/ 0 w 2880"/>
                  <a:gd name="T9" fmla="*/ 479396 h 1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0" name="Freeform 19"/>
              <p:cNvSpPr>
                <a:spLocks/>
              </p:cNvSpPr>
              <p:nvPr userDrawn="1"/>
            </p:nvSpPr>
            <p:spPr bwMode="auto">
              <a:xfrm>
                <a:off x="-17463" y="1655685"/>
                <a:ext cx="9187471" cy="954030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0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0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1" name="Freeform 20"/>
              <p:cNvSpPr>
                <a:spLocks/>
              </p:cNvSpPr>
              <p:nvPr userDrawn="1"/>
            </p:nvSpPr>
            <p:spPr bwMode="auto">
              <a:xfrm>
                <a:off x="-17463" y="2130318"/>
                <a:ext cx="9187471" cy="479396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2" name="Freeform 21"/>
              <p:cNvSpPr>
                <a:spLocks/>
              </p:cNvSpPr>
              <p:nvPr userDrawn="1"/>
            </p:nvSpPr>
            <p:spPr bwMode="auto">
              <a:xfrm>
                <a:off x="-17463" y="1336616"/>
                <a:ext cx="9187471" cy="954031"/>
              </a:xfrm>
              <a:custGeom>
                <a:avLst/>
                <a:gdLst>
                  <a:gd name="T0" fmla="*/ 0 w 2880"/>
                  <a:gd name="T1" fmla="*/ 0 h 299"/>
                  <a:gd name="T2" fmla="*/ 1186715 w 2880"/>
                  <a:gd name="T3" fmla="*/ 0 h 299"/>
                  <a:gd name="T4" fmla="*/ 2839184 w 2880"/>
                  <a:gd name="T5" fmla="*/ 545616 h 299"/>
                  <a:gd name="T6" fmla="*/ 4431041 w 2880"/>
                  <a:gd name="T7" fmla="*/ 954031 h 299"/>
                  <a:gd name="T8" fmla="*/ 9187471 w 2880"/>
                  <a:gd name="T9" fmla="*/ 954031 h 2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1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3" name="Freeform 22"/>
              <p:cNvSpPr>
                <a:spLocks/>
              </p:cNvSpPr>
              <p:nvPr userDrawn="1"/>
            </p:nvSpPr>
            <p:spPr bwMode="auto">
              <a:xfrm>
                <a:off x="-17463" y="1811250"/>
                <a:ext cx="9187471" cy="479396"/>
              </a:xfrm>
              <a:custGeom>
                <a:avLst/>
                <a:gdLst>
                  <a:gd name="T0" fmla="*/ 9187471 w 2880"/>
                  <a:gd name="T1" fmla="*/ 0 h 150"/>
                  <a:gd name="T2" fmla="*/ 3834493 w 2880"/>
                  <a:gd name="T3" fmla="*/ 0 h 150"/>
                  <a:gd name="T4" fmla="*/ 2839184 w 2880"/>
                  <a:gd name="T5" fmla="*/ 70311 h 150"/>
                  <a:gd name="T6" fmla="*/ 1167574 w 2880"/>
                  <a:gd name="T7" fmla="*/ 479396 h 150"/>
                  <a:gd name="T8" fmla="*/ 0 w 2880"/>
                  <a:gd name="T9" fmla="*/ 479396 h 1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2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4" name="Freeform 23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7471" cy="957204"/>
              </a:xfrm>
              <a:custGeom>
                <a:avLst/>
                <a:gdLst>
                  <a:gd name="T0" fmla="*/ 2880 w 2880"/>
                  <a:gd name="T1" fmla="*/ 300 h 300"/>
                  <a:gd name="T2" fmla="*/ 2501 w 2880"/>
                  <a:gd name="T3" fmla="*/ 300 h 300"/>
                  <a:gd name="T4" fmla="*/ 1984 w 2880"/>
                  <a:gd name="T5" fmla="*/ 129 h 300"/>
                  <a:gd name="T6" fmla="*/ 1485 w 2880"/>
                  <a:gd name="T7" fmla="*/ 0 h 300"/>
                  <a:gd name="T8" fmla="*/ 0 w 2880"/>
                  <a:gd name="T9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2880" y="300"/>
                    </a:moveTo>
                    <a:cubicBezTo>
                      <a:pt x="2880" y="300"/>
                      <a:pt x="2565" y="300"/>
                      <a:pt x="2501" y="300"/>
                    </a:cubicBezTo>
                    <a:cubicBezTo>
                      <a:pt x="2236" y="300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5" name="Freeform 24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7471" cy="477808"/>
              </a:xfrm>
              <a:custGeom>
                <a:avLst/>
                <a:gdLst>
                  <a:gd name="T0" fmla="*/ 0 w 2880"/>
                  <a:gd name="T1" fmla="*/ 477808 h 150"/>
                  <a:gd name="T2" fmla="*/ 5333837 w 2880"/>
                  <a:gd name="T3" fmla="*/ 477808 h 150"/>
                  <a:gd name="T4" fmla="*/ 6329147 w 2880"/>
                  <a:gd name="T5" fmla="*/ 410915 h 150"/>
                  <a:gd name="T6" fmla="*/ 7997566 w 2880"/>
                  <a:gd name="T7" fmla="*/ 0 h 150"/>
                  <a:gd name="T8" fmla="*/ 9187471 w 2880"/>
                  <a:gd name="T9" fmla="*/ 0 h 1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6" name="Freeform 25"/>
              <p:cNvSpPr>
                <a:spLocks/>
              </p:cNvSpPr>
              <p:nvPr userDrawn="1"/>
            </p:nvSpPr>
            <p:spPr bwMode="auto">
              <a:xfrm>
                <a:off x="-17463" y="676256"/>
                <a:ext cx="9187471" cy="954031"/>
              </a:xfrm>
              <a:custGeom>
                <a:avLst/>
                <a:gdLst>
                  <a:gd name="T0" fmla="*/ 9187471 w 2880"/>
                  <a:gd name="T1" fmla="*/ 954031 h 299"/>
                  <a:gd name="T2" fmla="*/ 7978425 w 2880"/>
                  <a:gd name="T3" fmla="*/ 954031 h 299"/>
                  <a:gd name="T4" fmla="*/ 6329147 w 2880"/>
                  <a:gd name="T5" fmla="*/ 411605 h 299"/>
                  <a:gd name="T6" fmla="*/ 4737290 w 2880"/>
                  <a:gd name="T7" fmla="*/ 0 h 299"/>
                  <a:gd name="T8" fmla="*/ 0 w 2880"/>
                  <a:gd name="T9" fmla="*/ 0 h 2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7" name="Freeform 26"/>
              <p:cNvSpPr>
                <a:spLocks/>
              </p:cNvSpPr>
              <p:nvPr userDrawn="1"/>
            </p:nvSpPr>
            <p:spPr bwMode="auto">
              <a:xfrm>
                <a:off x="-17463" y="676256"/>
                <a:ext cx="9187471" cy="477809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8" name="Freeform 27"/>
              <p:cNvSpPr>
                <a:spLocks/>
              </p:cNvSpPr>
              <p:nvPr userDrawn="1"/>
            </p:nvSpPr>
            <p:spPr bwMode="auto">
              <a:xfrm>
                <a:off x="-17463" y="995325"/>
                <a:ext cx="9187471" cy="954030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8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8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9" name="Freeform 28"/>
              <p:cNvSpPr>
                <a:spLocks/>
              </p:cNvSpPr>
              <p:nvPr userDrawn="1"/>
            </p:nvSpPr>
            <p:spPr bwMode="auto">
              <a:xfrm>
                <a:off x="-17463" y="995325"/>
                <a:ext cx="9187471" cy="474633"/>
              </a:xfrm>
              <a:custGeom>
                <a:avLst/>
                <a:gdLst>
                  <a:gd name="T0" fmla="*/ 0 w 2880"/>
                  <a:gd name="T1" fmla="*/ 474633 h 149"/>
                  <a:gd name="T2" fmla="*/ 5333837 w 2880"/>
                  <a:gd name="T3" fmla="*/ 474633 h 149"/>
                  <a:gd name="T4" fmla="*/ 6329147 w 2880"/>
                  <a:gd name="T5" fmla="*/ 407738 h 149"/>
                  <a:gd name="T6" fmla="*/ 7997566 w 2880"/>
                  <a:gd name="T7" fmla="*/ 0 h 149"/>
                  <a:gd name="T8" fmla="*/ 9187471 w 2880"/>
                  <a:gd name="T9" fmla="*/ 0 h 1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880" h="149">
                    <a:moveTo>
                      <a:pt x="0" y="149"/>
                    </a:moveTo>
                    <a:cubicBezTo>
                      <a:pt x="1672" y="149"/>
                      <a:pt x="1672" y="149"/>
                      <a:pt x="1672" y="149"/>
                    </a:cubicBezTo>
                    <a:cubicBezTo>
                      <a:pt x="1875" y="149"/>
                      <a:pt x="1941" y="145"/>
                      <a:pt x="1984" y="128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275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Presentation title  |  Presenter name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F74C9B3-4BFA-47BD-937E-8C368E1A252D}" type="slidenum">
              <a:rPr lang="en-AU" altLang="en-US"/>
              <a:pPr>
                <a:defRPr/>
              </a:pPr>
              <a:t>‹#›</a:t>
            </a:fld>
            <a:r>
              <a:rPr lang="en-AU" altLang="en-US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42343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Presentation title  |  Presenter name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09F7AC9-45EA-4288-A85B-3739254EBC84}" type="slidenum">
              <a:rPr lang="en-AU" altLang="en-US"/>
              <a:pPr>
                <a:defRPr/>
              </a:pPr>
              <a:t>‹#›</a:t>
            </a:fld>
            <a:r>
              <a:rPr lang="en-AU" altLang="en-US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59498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0363" y="270000"/>
            <a:ext cx="8460000" cy="85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3200" b="1">
                <a:solidFill>
                  <a:schemeClr val="accent2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Presentation title  |  Presenter name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A77FD3D-208C-4733-B0D4-53A94E80202C}" type="slidenum">
              <a:rPr lang="en-AU" altLang="en-US"/>
              <a:pPr>
                <a:defRPr/>
              </a:pPr>
              <a:t>‹#›</a:t>
            </a:fld>
            <a:r>
              <a:rPr lang="en-AU" altLang="en-US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393822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1268413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268413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Presentation title  |  Presenter name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A81B8B7-1148-412A-B903-75FDEECD1668}" type="slidenum">
              <a:rPr lang="en-AU" altLang="en-US"/>
              <a:pPr>
                <a:defRPr/>
              </a:pPr>
              <a:t>‹#›</a:t>
            </a:fld>
            <a:r>
              <a:rPr lang="en-AU" altLang="en-US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11879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Presentation title  |  Presenter name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3D62DC9-5C88-41C2-AB94-8AC040395F26}" type="slidenum">
              <a:rPr lang="en-AU" altLang="en-US"/>
              <a:pPr>
                <a:defRPr/>
              </a:pPr>
              <a:t>‹#›</a:t>
            </a:fld>
            <a:r>
              <a:rPr lang="en-AU" altLang="en-US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79506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6"/>
          <p:cNvGrpSpPr>
            <a:grpSpLocks/>
          </p:cNvGrpSpPr>
          <p:nvPr/>
        </p:nvGrpSpPr>
        <p:grpSpPr bwMode="auto">
          <a:xfrm>
            <a:off x="-9525" y="6051550"/>
            <a:ext cx="9169400" cy="849313"/>
            <a:chOff x="-9525" y="6051550"/>
            <a:chExt cx="9169400" cy="849313"/>
          </a:xfrm>
        </p:grpSpPr>
        <p:sp>
          <p:nvSpPr>
            <p:cNvPr id="2059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6056313"/>
              <a:ext cx="9161463" cy="80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60" name="Rectangle 6"/>
            <p:cNvSpPr>
              <a:spLocks noChangeArrowheads="1"/>
            </p:cNvSpPr>
            <p:nvPr userDrawn="1"/>
          </p:nvSpPr>
          <p:spPr bwMode="auto">
            <a:xfrm>
              <a:off x="1588" y="6367463"/>
              <a:ext cx="9142412" cy="4905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61" name="Rectangle 7"/>
            <p:cNvSpPr>
              <a:spLocks noChangeArrowheads="1"/>
            </p:cNvSpPr>
            <p:nvPr userDrawn="1"/>
          </p:nvSpPr>
          <p:spPr bwMode="auto">
            <a:xfrm>
              <a:off x="1588" y="6367463"/>
              <a:ext cx="9142412" cy="490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62" name="Freeform 8"/>
            <p:cNvSpPr>
              <a:spLocks noEditPoints="1"/>
            </p:cNvSpPr>
            <p:nvPr userDrawn="1"/>
          </p:nvSpPr>
          <p:spPr bwMode="auto">
            <a:xfrm>
              <a:off x="1588" y="6065838"/>
              <a:ext cx="9142412" cy="690562"/>
            </a:xfrm>
            <a:custGeom>
              <a:avLst/>
              <a:gdLst>
                <a:gd name="T0" fmla="*/ 9142412 w 2880"/>
                <a:gd name="T1" fmla="*/ 44552 h 217"/>
                <a:gd name="T2" fmla="*/ 8942422 w 2880"/>
                <a:gd name="T3" fmla="*/ 44552 h 217"/>
                <a:gd name="T4" fmla="*/ 7891679 w 2880"/>
                <a:gd name="T5" fmla="*/ 302320 h 217"/>
                <a:gd name="T6" fmla="*/ 7891679 w 2880"/>
                <a:gd name="T7" fmla="*/ 302320 h 217"/>
                <a:gd name="T8" fmla="*/ 9142412 w 2880"/>
                <a:gd name="T9" fmla="*/ 302320 h 217"/>
                <a:gd name="T10" fmla="*/ 9142412 w 2880"/>
                <a:gd name="T11" fmla="*/ 690562 h 217"/>
                <a:gd name="T12" fmla="*/ 9142412 w 2880"/>
                <a:gd name="T13" fmla="*/ 690562 h 217"/>
                <a:gd name="T14" fmla="*/ 9142412 w 2880"/>
                <a:gd name="T15" fmla="*/ 44552 h 217"/>
                <a:gd name="T16" fmla="*/ 6891728 w 2880"/>
                <a:gd name="T17" fmla="*/ 0 h 217"/>
                <a:gd name="T18" fmla="*/ 0 w 2880"/>
                <a:gd name="T19" fmla="*/ 0 h 217"/>
                <a:gd name="T20" fmla="*/ 0 w 2880"/>
                <a:gd name="T21" fmla="*/ 302320 h 217"/>
                <a:gd name="T22" fmla="*/ 7891679 w 2880"/>
                <a:gd name="T23" fmla="*/ 302320 h 217"/>
                <a:gd name="T24" fmla="*/ 7891679 w 2880"/>
                <a:gd name="T25" fmla="*/ 302320 h 217"/>
                <a:gd name="T26" fmla="*/ 7891679 w 2880"/>
                <a:gd name="T27" fmla="*/ 302320 h 217"/>
                <a:gd name="T28" fmla="*/ 7891679 w 2880"/>
                <a:gd name="T29" fmla="*/ 302320 h 217"/>
                <a:gd name="T30" fmla="*/ 6891728 w 2880"/>
                <a:gd name="T31" fmla="*/ 0 h 2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880" h="217">
                  <a:moveTo>
                    <a:pt x="2880" y="14"/>
                  </a:moveTo>
                  <a:cubicBezTo>
                    <a:pt x="2817" y="14"/>
                    <a:pt x="2817" y="14"/>
                    <a:pt x="2817" y="14"/>
                  </a:cubicBezTo>
                  <a:cubicBezTo>
                    <a:pt x="2616" y="14"/>
                    <a:pt x="2542" y="74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880" y="95"/>
                    <a:pt x="2880" y="95"/>
                    <a:pt x="2880" y="95"/>
                  </a:cubicBezTo>
                  <a:cubicBezTo>
                    <a:pt x="2880" y="217"/>
                    <a:pt x="2880" y="217"/>
                    <a:pt x="2880" y="217"/>
                  </a:cubicBezTo>
                  <a:cubicBezTo>
                    <a:pt x="2880" y="217"/>
                    <a:pt x="2880" y="217"/>
                    <a:pt x="2880" y="217"/>
                  </a:cubicBezTo>
                  <a:cubicBezTo>
                    <a:pt x="2880" y="14"/>
                    <a:pt x="2880" y="14"/>
                    <a:pt x="2880" y="14"/>
                  </a:cubicBezTo>
                  <a:moveTo>
                    <a:pt x="217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19" y="39"/>
                    <a:pt x="2306" y="0"/>
                    <a:pt x="2171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1588" y="6367463"/>
              <a:ext cx="9142412" cy="388937"/>
            </a:xfrm>
            <a:custGeom>
              <a:avLst/>
              <a:gdLst>
                <a:gd name="T0" fmla="*/ 2486 w 2880"/>
                <a:gd name="T1" fmla="*/ 0 h 122"/>
                <a:gd name="T2" fmla="*/ 0 w 2880"/>
                <a:gd name="T3" fmla="*/ 0 h 122"/>
                <a:gd name="T4" fmla="*/ 0 w 2880"/>
                <a:gd name="T5" fmla="*/ 13 h 122"/>
                <a:gd name="T6" fmla="*/ 2289 w 2880"/>
                <a:gd name="T7" fmla="*/ 13 h 122"/>
                <a:gd name="T8" fmla="*/ 2486 w 2880"/>
                <a:gd name="T9" fmla="*/ 0 h 122"/>
                <a:gd name="T10" fmla="*/ 2880 w 2880"/>
                <a:gd name="T11" fmla="*/ 0 h 122"/>
                <a:gd name="T12" fmla="*/ 2486 w 2880"/>
                <a:gd name="T13" fmla="*/ 0 h 122"/>
                <a:gd name="T14" fmla="*/ 2813 w 2880"/>
                <a:gd name="T15" fmla="*/ 122 h 122"/>
                <a:gd name="T16" fmla="*/ 2880 w 2880"/>
                <a:gd name="T17" fmla="*/ 122 h 122"/>
                <a:gd name="T18" fmla="*/ 2880 w 2880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0" h="122">
                  <a:moveTo>
                    <a:pt x="248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289" y="13"/>
                    <a:pt x="2289" y="13"/>
                    <a:pt x="2289" y="13"/>
                  </a:cubicBezTo>
                  <a:cubicBezTo>
                    <a:pt x="2418" y="13"/>
                    <a:pt x="2459" y="10"/>
                    <a:pt x="2486" y="0"/>
                  </a:cubicBezTo>
                  <a:moveTo>
                    <a:pt x="2880" y="0"/>
                  </a:moveTo>
                  <a:cubicBezTo>
                    <a:pt x="2486" y="0"/>
                    <a:pt x="2486" y="0"/>
                    <a:pt x="2486" y="0"/>
                  </a:cubicBezTo>
                  <a:cubicBezTo>
                    <a:pt x="2554" y="56"/>
                    <a:pt x="2645" y="122"/>
                    <a:pt x="2813" y="122"/>
                  </a:cubicBezTo>
                  <a:cubicBezTo>
                    <a:pt x="2854" y="122"/>
                    <a:pt x="2880" y="122"/>
                    <a:pt x="2880" y="122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2064" name="Freeform 10"/>
            <p:cNvSpPr>
              <a:spLocks/>
            </p:cNvSpPr>
            <p:nvPr userDrawn="1"/>
          </p:nvSpPr>
          <p:spPr bwMode="auto">
            <a:xfrm>
              <a:off x="1588" y="6110288"/>
              <a:ext cx="7891462" cy="298450"/>
            </a:xfrm>
            <a:custGeom>
              <a:avLst/>
              <a:gdLst>
                <a:gd name="T0" fmla="*/ 7891462 w 2486"/>
                <a:gd name="T1" fmla="*/ 257175 h 94"/>
                <a:gd name="T2" fmla="*/ 6891538 w 2486"/>
                <a:gd name="T3" fmla="*/ 0 h 94"/>
                <a:gd name="T4" fmla="*/ 0 w 2486"/>
                <a:gd name="T5" fmla="*/ 0 h 94"/>
                <a:gd name="T6" fmla="*/ 0 w 2486"/>
                <a:gd name="T7" fmla="*/ 298450 h 94"/>
                <a:gd name="T8" fmla="*/ 7266113 w 2486"/>
                <a:gd name="T9" fmla="*/ 298450 h 94"/>
                <a:gd name="T10" fmla="*/ 7891462 w 2486"/>
                <a:gd name="T11" fmla="*/ 257175 h 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86" h="94">
                  <a:moveTo>
                    <a:pt x="2486" y="81"/>
                  </a:moveTo>
                  <a:cubicBezTo>
                    <a:pt x="2410" y="38"/>
                    <a:pt x="2306" y="0"/>
                    <a:pt x="2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2289" y="94"/>
                    <a:pt x="2289" y="94"/>
                    <a:pt x="2289" y="94"/>
                  </a:cubicBezTo>
                  <a:cubicBezTo>
                    <a:pt x="2418" y="94"/>
                    <a:pt x="2459" y="91"/>
                    <a:pt x="2486" y="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65" name="Freeform 11"/>
            <p:cNvSpPr>
              <a:spLocks/>
            </p:cNvSpPr>
            <p:nvPr userDrawn="1"/>
          </p:nvSpPr>
          <p:spPr bwMode="auto">
            <a:xfrm>
              <a:off x="7893050" y="6110288"/>
              <a:ext cx="1250950" cy="601662"/>
            </a:xfrm>
            <a:custGeom>
              <a:avLst/>
              <a:gdLst>
                <a:gd name="T0" fmla="*/ 1050925 w 394"/>
                <a:gd name="T1" fmla="*/ 0 h 189"/>
                <a:gd name="T2" fmla="*/ 0 w 394"/>
                <a:gd name="T3" fmla="*/ 257855 h 189"/>
                <a:gd name="T4" fmla="*/ 1038225 w 394"/>
                <a:gd name="T5" fmla="*/ 601662 h 189"/>
                <a:gd name="T6" fmla="*/ 1250950 w 394"/>
                <a:gd name="T7" fmla="*/ 601662 h 189"/>
                <a:gd name="T8" fmla="*/ 1250950 w 394"/>
                <a:gd name="T9" fmla="*/ 0 h 189"/>
                <a:gd name="T10" fmla="*/ 1050925 w 394"/>
                <a:gd name="T11" fmla="*/ 0 h 1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4" h="189">
                  <a:moveTo>
                    <a:pt x="331" y="0"/>
                  </a:moveTo>
                  <a:cubicBezTo>
                    <a:pt x="130" y="0"/>
                    <a:pt x="56" y="60"/>
                    <a:pt x="0" y="81"/>
                  </a:cubicBezTo>
                  <a:cubicBezTo>
                    <a:pt x="89" y="131"/>
                    <a:pt x="159" y="189"/>
                    <a:pt x="327" y="189"/>
                  </a:cubicBezTo>
                  <a:cubicBezTo>
                    <a:pt x="368" y="189"/>
                    <a:pt x="394" y="189"/>
                    <a:pt x="394" y="189"/>
                  </a:cubicBezTo>
                  <a:cubicBezTo>
                    <a:pt x="394" y="0"/>
                    <a:pt x="394" y="0"/>
                    <a:pt x="394" y="0"/>
                  </a:cubicBezTo>
                  <a:lnTo>
                    <a:pt x="33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66" name="AutoShape 81"/>
            <p:cNvSpPr>
              <a:spLocks noChangeAspect="1" noChangeArrowheads="1" noTextEdit="1"/>
            </p:cNvSpPr>
            <p:nvPr/>
          </p:nvSpPr>
          <p:spPr bwMode="auto">
            <a:xfrm>
              <a:off x="-9525" y="6051550"/>
              <a:ext cx="9169400" cy="849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67" name="Rectangle 84"/>
            <p:cNvSpPr>
              <a:spLocks noChangeArrowheads="1"/>
            </p:cNvSpPr>
            <p:nvPr/>
          </p:nvSpPr>
          <p:spPr bwMode="auto">
            <a:xfrm>
              <a:off x="-9525" y="6356350"/>
              <a:ext cx="9167813" cy="54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068" name="Picture 78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9788" y="6191250"/>
              <a:ext cx="454025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358775" y="274638"/>
            <a:ext cx="8461375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8775" y="1268413"/>
            <a:ext cx="8461375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863" y="6503988"/>
            <a:ext cx="6083300" cy="1238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FFFFFF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r>
              <a:rPr lang="en-AU"/>
              <a:t>Presentation title  |  Presenter name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3988"/>
            <a:ext cx="288925" cy="1270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090878A-25D0-42F7-8638-D44B896573E4}" type="slidenum">
              <a:rPr lang="en-AU" altLang="en-US"/>
              <a:pPr>
                <a:defRPr/>
              </a:pPr>
              <a:t>‹#›</a:t>
            </a:fld>
            <a:r>
              <a:rPr lang="en-AU" altLang="en-US"/>
              <a:t>  |</a:t>
            </a:r>
          </a:p>
        </p:txBody>
      </p:sp>
      <p:sp>
        <p:nvSpPr>
          <p:cNvPr id="2055" name="AutoShape 4"/>
          <p:cNvSpPr>
            <a:spLocks noChangeAspect="1" noChangeArrowheads="1" noTextEdit="1"/>
          </p:cNvSpPr>
          <p:nvPr/>
        </p:nvSpPr>
        <p:spPr bwMode="auto">
          <a:xfrm>
            <a:off x="3175" y="3325813"/>
            <a:ext cx="9161463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56" name="Rectangle 7"/>
          <p:cNvSpPr>
            <a:spLocks noChangeArrowheads="1"/>
          </p:cNvSpPr>
          <p:nvPr/>
        </p:nvSpPr>
        <p:spPr bwMode="auto">
          <a:xfrm>
            <a:off x="12700" y="3636963"/>
            <a:ext cx="9142413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AU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057" name="AutoShape 81"/>
          <p:cNvSpPr>
            <a:spLocks noChangeAspect="1" noChangeArrowheads="1" noTextEdit="1"/>
          </p:cNvSpPr>
          <p:nvPr/>
        </p:nvSpPr>
        <p:spPr bwMode="auto">
          <a:xfrm>
            <a:off x="1588" y="3321050"/>
            <a:ext cx="916940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58" name="Rectangle 84"/>
          <p:cNvSpPr>
            <a:spLocks noChangeArrowheads="1"/>
          </p:cNvSpPr>
          <p:nvPr/>
        </p:nvSpPr>
        <p:spPr bwMode="auto">
          <a:xfrm>
            <a:off x="1588" y="3625850"/>
            <a:ext cx="9167812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anose="020F05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anose="020F05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anose="020F05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anose="020F0502020204030204" pitchFamily="34" charset="0"/>
        </a:defRPr>
      </a:lvl9pPr>
    </p:titleStyle>
    <p:bodyStyle>
      <a:lvl1pPr marL="215900" indent="-215900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indent="-215900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Font typeface="Calibri" panose="020F050202020403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7700" indent="-215900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Font typeface="Calibri" panose="020F050202020403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3600" indent="-215900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Font typeface="Calibri" panose="020F050202020403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215900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Font typeface="Calibri" panose="020F0502020204030204" pitchFamily="34" charset="0"/>
        <a:buChar char="•"/>
        <a:defRPr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23528" y="836712"/>
            <a:ext cx="8496944" cy="4536504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AU" sz="2800" dirty="0" smtClean="0"/>
              <a:t>Calculations of circuit interruption after current zero: 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400" dirty="0" smtClean="0"/>
              <a:t>Predictions </a:t>
            </a:r>
            <a:r>
              <a:rPr lang="en-AU" sz="2400" dirty="0" smtClean="0"/>
              <a:t>of electron densities rather than temperatures.</a:t>
            </a:r>
            <a:r>
              <a:rPr lang="en-AU" sz="3100" dirty="0" smtClean="0"/>
              <a:t> </a:t>
            </a:r>
            <a:r>
              <a:rPr lang="en-AU" sz="3100" b="0" dirty="0"/>
              <a:t/>
            </a:r>
            <a:br>
              <a:rPr lang="en-AU" sz="3100" b="0" dirty="0"/>
            </a:br>
            <a:r>
              <a:rPr lang="en-AU" sz="3100" b="0" dirty="0" smtClean="0"/>
              <a:t/>
            </a:r>
            <a:br>
              <a:rPr lang="en-AU" sz="3100" b="0" dirty="0" smtClean="0"/>
            </a:br>
            <a:r>
              <a:rPr lang="en-AU" b="0" dirty="0"/>
              <a:t/>
            </a:r>
            <a:br>
              <a:rPr lang="en-AU" b="0" dirty="0"/>
            </a:br>
            <a:r>
              <a:rPr lang="en-AU" sz="2400" b="0" i="1" dirty="0" smtClean="0"/>
              <a:t>John</a:t>
            </a:r>
            <a:r>
              <a:rPr lang="en-AU" sz="2400" b="0" i="1" dirty="0"/>
              <a:t>. J. Lowke</a:t>
            </a:r>
            <a:r>
              <a:rPr lang="en-AU" sz="2400" dirty="0"/>
              <a:t> </a:t>
            </a:r>
            <a:r>
              <a:rPr lang="en-AU" sz="2400" b="0" i="1" dirty="0"/>
              <a:t/>
            </a:r>
            <a:br>
              <a:rPr lang="en-AU" sz="2400" b="0" i="1" dirty="0"/>
            </a:br>
            <a:r>
              <a:rPr lang="en-AU" sz="2400" b="0" i="1" dirty="0"/>
              <a:t>CSIRO Manufacturing, Sydney NSW, Australia </a:t>
            </a:r>
            <a:r>
              <a:rPr lang="en-AU" sz="2400" b="0" i="1" dirty="0" smtClean="0"/>
              <a:t/>
            </a:r>
            <a:br>
              <a:rPr lang="en-AU" sz="2400" b="0" i="1" dirty="0" smtClean="0"/>
            </a:br>
            <a:r>
              <a:rPr lang="en-AU" sz="2400" b="0" i="1" dirty="0"/>
              <a:t/>
            </a:r>
            <a:br>
              <a:rPr lang="en-AU" sz="2400" b="0" i="1" dirty="0"/>
            </a:br>
            <a:r>
              <a:rPr lang="en-AU" sz="2400" b="0" i="1" dirty="0" smtClean="0"/>
              <a:t/>
            </a:r>
            <a:br>
              <a:rPr lang="en-AU" sz="2400" b="0" i="1" dirty="0" smtClean="0"/>
            </a:br>
            <a:r>
              <a:rPr lang="en-AU" sz="1600" dirty="0" smtClean="0"/>
              <a:t> </a:t>
            </a:r>
            <a:endParaRPr lang="en-AU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/>
              <a:t>Presentation title  |  Presenter name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950411-9935-456A-861C-9BAE6E7CAACE}" type="slidenum">
              <a:rPr lang="en-AU" altLang="en-US" smtClean="0"/>
              <a:pPr>
                <a:defRPr/>
              </a:pPr>
              <a:t>10</a:t>
            </a:fld>
            <a:r>
              <a:rPr lang="en-AU" altLang="en-US" dirty="0"/>
              <a:t>  |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9940" y="1179847"/>
            <a:ext cx="2417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7030A0"/>
                </a:solidFill>
              </a:rPr>
              <a:t>Evaluating  </a:t>
            </a:r>
            <a:r>
              <a:rPr lang="en-AU" sz="2800" b="1" dirty="0">
                <a:solidFill>
                  <a:srgbClr val="7030A0"/>
                </a:solidFill>
                <a:sym typeface="Symbol" panose="05050102010706020507" pitchFamily="18" charset="2"/>
              </a:rPr>
              <a:t></a:t>
            </a:r>
            <a:endParaRPr lang="en-AU" sz="28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2492896"/>
            <a:ext cx="59859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s"/>
            </a:pPr>
            <a:r>
              <a:rPr lang="en-AU" sz="2400" b="1" dirty="0">
                <a:solidFill>
                  <a:srgbClr val="FF0000"/>
                </a:solidFill>
                <a:sym typeface="Symbol" panose="05050102010706020507" pitchFamily="18" charset="2"/>
              </a:rPr>
              <a:t>=   j/E  =  n</a:t>
            </a:r>
            <a:r>
              <a:rPr lang="en-AU" sz="2400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e</a:t>
            </a:r>
            <a:r>
              <a:rPr lang="en-AU" sz="2400" b="1" dirty="0">
                <a:solidFill>
                  <a:srgbClr val="FF0000"/>
                </a:solidFill>
                <a:sym typeface="Symbol" panose="05050102010706020507" pitchFamily="18" charset="2"/>
              </a:rPr>
              <a:t> e W/E  = n</a:t>
            </a:r>
            <a:r>
              <a:rPr lang="en-AU" sz="2400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e</a:t>
            </a:r>
            <a:r>
              <a:rPr lang="en-AU" sz="2400" b="1" dirty="0">
                <a:solidFill>
                  <a:srgbClr val="FF0000"/>
                </a:solidFill>
                <a:sym typeface="Symbol" panose="05050102010706020507" pitchFamily="18" charset="2"/>
              </a:rPr>
              <a:t> e /E  (</a:t>
            </a:r>
            <a:r>
              <a:rPr lang="en-AU" sz="2400" b="1" dirty="0" err="1">
                <a:solidFill>
                  <a:srgbClr val="FF0000"/>
                </a:solidFill>
                <a:sym typeface="Symbol" panose="05050102010706020507" pitchFamily="18" charset="2"/>
              </a:rPr>
              <a:t>Ee</a:t>
            </a:r>
            <a:r>
              <a:rPr lang="en-AU" sz="2400" b="1" dirty="0">
                <a:solidFill>
                  <a:srgbClr val="FF0000"/>
                </a:solidFill>
                <a:sym typeface="Symbol" panose="05050102010706020507" pitchFamily="18" charset="2"/>
              </a:rPr>
              <a:t>/m)</a:t>
            </a:r>
          </a:p>
          <a:p>
            <a:endParaRPr lang="en-AU" sz="2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r>
              <a:rPr lang="en-AU" sz="2400" b="1" dirty="0">
                <a:solidFill>
                  <a:srgbClr val="FF0000"/>
                </a:solidFill>
                <a:sym typeface="Symbol" panose="05050102010706020507" pitchFamily="18" charset="2"/>
              </a:rPr>
              <a:t>      = n</a:t>
            </a:r>
            <a:r>
              <a:rPr lang="en-AU" sz="2400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e</a:t>
            </a:r>
            <a:r>
              <a:rPr lang="en-AU" sz="2400" b="1" dirty="0">
                <a:solidFill>
                  <a:srgbClr val="FF0000"/>
                </a:solidFill>
                <a:sym typeface="Symbol" panose="05050102010706020507" pitchFamily="18" charset="2"/>
              </a:rPr>
              <a:t> e</a:t>
            </a:r>
            <a:r>
              <a:rPr lang="en-AU" sz="2400" b="1" baseline="30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AU" sz="2400" b="1" dirty="0">
                <a:solidFill>
                  <a:srgbClr val="FF0000"/>
                </a:solidFill>
                <a:sym typeface="Symbol" panose="05050102010706020507" pitchFamily="18" charset="2"/>
              </a:rPr>
              <a:t>/[mc(</a:t>
            </a:r>
            <a:r>
              <a:rPr lang="en-AU" sz="2400" b="1" dirty="0" err="1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AU" sz="2400" b="1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AU" sz="2400" b="1" dirty="0">
                <a:solidFill>
                  <a:srgbClr val="FF0000"/>
                </a:solidFill>
                <a:sym typeface="Symbol" panose="05050102010706020507" pitchFamily="18" charset="2"/>
              </a:rPr>
              <a:t> Q</a:t>
            </a:r>
            <a:r>
              <a:rPr lang="en-AU" sz="2400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AU" sz="2400" b="1" dirty="0">
                <a:solidFill>
                  <a:srgbClr val="FF0000"/>
                </a:solidFill>
                <a:sym typeface="Symbol" panose="05050102010706020507" pitchFamily="18" charset="2"/>
              </a:rPr>
              <a:t> + N Q</a:t>
            </a:r>
            <a:r>
              <a:rPr lang="en-AU" sz="2400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0</a:t>
            </a:r>
            <a:r>
              <a:rPr lang="en-AU" sz="2400" b="1" dirty="0">
                <a:solidFill>
                  <a:srgbClr val="FF0000"/>
                </a:solidFill>
                <a:sym typeface="Symbol" panose="05050102010706020507" pitchFamily="18" charset="2"/>
              </a:rPr>
              <a:t>)]</a:t>
            </a:r>
          </a:p>
          <a:p>
            <a:endParaRPr lang="en-AU" sz="2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endParaRPr lang="en-AU" sz="2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r>
              <a:rPr lang="en-AU" sz="2400" b="1" dirty="0">
                <a:solidFill>
                  <a:srgbClr val="FF0000"/>
                </a:solidFill>
                <a:sym typeface="Symbol" panose="05050102010706020507" pitchFamily="18" charset="2"/>
              </a:rPr>
              <a:t>                     Q</a:t>
            </a:r>
            <a:r>
              <a:rPr lang="en-AU" sz="2400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AU" sz="2400" b="1" dirty="0">
                <a:solidFill>
                  <a:srgbClr val="FF0000"/>
                </a:solidFill>
                <a:sym typeface="Symbol" panose="05050102010706020507" pitchFamily="18" charset="2"/>
              </a:rPr>
              <a:t>  ~ 100 Q</a:t>
            </a:r>
            <a:r>
              <a:rPr lang="en-AU" sz="2400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0</a:t>
            </a:r>
            <a:r>
              <a:rPr lang="en-AU" sz="2400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endParaRPr lang="en-A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167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Presentation title  |  Presenter name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950411-9935-456A-861C-9BAE6E7CAACE}" type="slidenum">
              <a:rPr lang="en-AU" altLang="en-US" smtClean="0"/>
              <a:pPr>
                <a:defRPr/>
              </a:pPr>
              <a:t>11</a:t>
            </a:fld>
            <a:r>
              <a:rPr lang="en-AU" altLang="en-US"/>
              <a:t>  |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68313" y="549275"/>
            <a:ext cx="7772400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AU" altLang="en-US" sz="2800" b="1">
                <a:solidFill>
                  <a:srgbClr val="7030A0"/>
                </a:solidFill>
                <a:latin typeface="Calibri" panose="020F0502020204030204" pitchFamily="34" charset="0"/>
              </a:rPr>
              <a:t>Electron Ionization and Attachment</a:t>
            </a:r>
          </a:p>
          <a:p>
            <a:pPr algn="ctr"/>
            <a:endParaRPr lang="en-AU" altLang="en-US" sz="2400" b="1">
              <a:solidFill>
                <a:srgbClr val="7030A0"/>
              </a:solidFill>
              <a:latin typeface="Calibri" panose="020F0502020204030204" pitchFamily="34" charset="0"/>
              <a:sym typeface="Symbol" panose="05050102010706020507" pitchFamily="18" charset="2"/>
            </a:endParaRPr>
          </a:p>
          <a:p>
            <a:pPr algn="ctr"/>
            <a:r>
              <a:rPr lang="en-AU" altLang="en-US" sz="2400" b="1">
                <a:solidFill>
                  <a:srgbClr val="7030A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  is ionization coefficient</a:t>
            </a:r>
          </a:p>
          <a:p>
            <a:pPr algn="ctr"/>
            <a:r>
              <a:rPr lang="en-AU" altLang="en-US" sz="2400" b="1">
                <a:solidFill>
                  <a:srgbClr val="7030A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  is attachment coefficient </a:t>
            </a:r>
            <a:endParaRPr lang="en-AU" altLang="en-US" sz="2400" b="1">
              <a:solidFill>
                <a:srgbClr val="7030A0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3" b="7138"/>
          <a:stretch/>
        </p:blipFill>
        <p:spPr bwMode="auto">
          <a:xfrm rot="60000">
            <a:off x="2584406" y="2455282"/>
            <a:ext cx="3970406" cy="331563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68827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>
                <a:solidFill>
                  <a:srgbClr val="7030A0"/>
                </a:solidFill>
              </a:rPr>
              <a:t>Attachment and Ionization Coefficients</a:t>
            </a:r>
            <a:br>
              <a:rPr lang="en-AU" dirty="0">
                <a:solidFill>
                  <a:srgbClr val="7030A0"/>
                </a:solidFill>
              </a:rPr>
            </a:br>
            <a:r>
              <a:rPr lang="en-AU" sz="2800" dirty="0">
                <a:solidFill>
                  <a:srgbClr val="7030A0"/>
                </a:solidFill>
              </a:rPr>
              <a:t>Air and SF</a:t>
            </a:r>
            <a:r>
              <a:rPr lang="en-AU" sz="2800" baseline="-25000" dirty="0">
                <a:solidFill>
                  <a:srgbClr val="7030A0"/>
                </a:solidFill>
              </a:rPr>
              <a:t>6</a:t>
            </a:r>
            <a:endParaRPr lang="en-AU" sz="2800" dirty="0">
              <a:solidFill>
                <a:srgbClr val="7030A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Presentation title  |  Presenter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D62DC9-5C88-41C2-AB94-8AC040395F26}" type="slidenum">
              <a:rPr lang="en-AU" altLang="en-US" smtClean="0"/>
              <a:pPr>
                <a:defRPr/>
              </a:pPr>
              <a:t>12</a:t>
            </a:fld>
            <a:r>
              <a:rPr lang="en-AU" altLang="en-US"/>
              <a:t>  |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3" b="4266"/>
          <a:stretch/>
        </p:blipFill>
        <p:spPr bwMode="auto">
          <a:xfrm>
            <a:off x="1434838" y="1209876"/>
            <a:ext cx="6309247" cy="4145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62619" y="5438371"/>
            <a:ext cx="3853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SF</a:t>
            </a:r>
            <a:r>
              <a:rPr lang="en-AU" sz="1400" b="1" baseline="-25000" dirty="0"/>
              <a:t>6</a:t>
            </a:r>
            <a:r>
              <a:rPr lang="en-AU" sz="1400" b="1" dirty="0"/>
              <a:t>    Kline et al J </a:t>
            </a:r>
            <a:r>
              <a:rPr lang="en-AU" sz="1400" b="1" dirty="0" err="1"/>
              <a:t>Appl</a:t>
            </a:r>
            <a:r>
              <a:rPr lang="en-AU" sz="1400" b="1" dirty="0"/>
              <a:t> Phys 50,6789 (1979)</a:t>
            </a:r>
          </a:p>
          <a:p>
            <a:r>
              <a:rPr lang="en-AU" sz="1400" b="1" dirty="0"/>
              <a:t>Air     Lowke       J Phys D 25, 202 (1992).</a:t>
            </a:r>
          </a:p>
        </p:txBody>
      </p:sp>
    </p:spTree>
    <p:extLst>
      <p:ext uri="{BB962C8B-B14F-4D97-AF65-F5344CB8AC3E}">
        <p14:creationId xmlns:p14="http://schemas.microsoft.com/office/powerpoint/2010/main" val="3169788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Presentation title  |  Presenter name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950411-9935-456A-861C-9BAE6E7CAACE}" type="slidenum">
              <a:rPr lang="en-AU" altLang="en-US" smtClean="0"/>
              <a:pPr>
                <a:defRPr/>
              </a:pPr>
              <a:t>13</a:t>
            </a:fld>
            <a:r>
              <a:rPr lang="en-AU" altLang="en-US"/>
              <a:t>  |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64704"/>
            <a:ext cx="6784840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93089" y="533871"/>
            <a:ext cx="4292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7030A0"/>
                </a:solidFill>
              </a:rPr>
              <a:t>Drift Velocities;  Air and SF6</a:t>
            </a:r>
          </a:p>
        </p:txBody>
      </p:sp>
    </p:spTree>
    <p:extLst>
      <p:ext uri="{BB962C8B-B14F-4D97-AF65-F5344CB8AC3E}">
        <p14:creationId xmlns:p14="http://schemas.microsoft.com/office/powerpoint/2010/main" val="1132310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Presentation title  |  Presenter name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950411-9935-456A-861C-9BAE6E7CAACE}" type="slidenum">
              <a:rPr lang="en-AU" altLang="en-US" smtClean="0"/>
              <a:pPr>
                <a:defRPr/>
              </a:pPr>
              <a:t>14</a:t>
            </a:fld>
            <a:r>
              <a:rPr lang="en-AU" altLang="en-US"/>
              <a:t>  |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56792"/>
            <a:ext cx="5761038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91880" y="699938"/>
            <a:ext cx="1961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7030A0"/>
                </a:solidFill>
              </a:rPr>
              <a:t>Welding Arc</a:t>
            </a:r>
          </a:p>
        </p:txBody>
      </p:sp>
    </p:spTree>
    <p:extLst>
      <p:ext uri="{BB962C8B-B14F-4D97-AF65-F5344CB8AC3E}">
        <p14:creationId xmlns:p14="http://schemas.microsoft.com/office/powerpoint/2010/main" val="1927381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Presentation title  |  Presenter name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950411-9935-456A-861C-9BAE6E7CAACE}" type="slidenum">
              <a:rPr lang="en-AU" altLang="en-US" smtClean="0"/>
              <a:pPr>
                <a:defRPr/>
              </a:pPr>
              <a:t>15</a:t>
            </a:fld>
            <a:r>
              <a:rPr lang="en-AU" altLang="en-US"/>
              <a:t>  |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" y="6350"/>
            <a:ext cx="7867439" cy="60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8390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Presentation title  |  Presenter name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950411-9935-456A-861C-9BAE6E7CAACE}" type="slidenum">
              <a:rPr lang="en-AU" altLang="en-US" smtClean="0"/>
              <a:pPr>
                <a:defRPr/>
              </a:pPr>
              <a:t>16</a:t>
            </a:fld>
            <a:r>
              <a:rPr lang="en-AU" altLang="en-US"/>
              <a:t>  |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6632"/>
            <a:ext cx="7449145" cy="570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7681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Presentation title  |  Presenter name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950411-9935-456A-861C-9BAE6E7CAACE}" type="slidenum">
              <a:rPr lang="en-AU" altLang="en-US" smtClean="0"/>
              <a:pPr>
                <a:defRPr/>
              </a:pPr>
              <a:t>17</a:t>
            </a:fld>
            <a:r>
              <a:rPr lang="en-AU" altLang="en-US"/>
              <a:t>  |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116632"/>
            <a:ext cx="7665169" cy="594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45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Presentation title  |  Presenter name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950411-9935-456A-861C-9BAE6E7CAACE}" type="slidenum">
              <a:rPr lang="en-AU" altLang="en-US" smtClean="0"/>
              <a:pPr>
                <a:defRPr/>
              </a:pPr>
              <a:t>18</a:t>
            </a:fld>
            <a:r>
              <a:rPr lang="en-AU" altLang="en-US"/>
              <a:t>  |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6325618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30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/>
              <a:t>Presentation title  |  Presenter name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950411-9935-456A-861C-9BAE6E7CAACE}" type="slidenum">
              <a:rPr lang="en-AU" altLang="en-US" smtClean="0"/>
              <a:pPr>
                <a:defRPr/>
              </a:pPr>
              <a:t>2</a:t>
            </a:fld>
            <a:r>
              <a:rPr lang="en-AU" altLang="en-US" dirty="0"/>
              <a:t>  |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9125" y="480067"/>
            <a:ext cx="7772400" cy="81514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Calibri" panose="020F05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Calibri" panose="020F050202020403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Calibri" panose="020F050202020403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Calibri" panose="020F050202020403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AU" altLang="en-US" sz="2800" dirty="0">
                <a:solidFill>
                  <a:srgbClr val="C00000"/>
                </a:solidFill>
              </a:rPr>
              <a:t>Air, SF</a:t>
            </a:r>
            <a:r>
              <a:rPr lang="en-AU" altLang="en-US" sz="2800" baseline="-25000" dirty="0">
                <a:solidFill>
                  <a:srgbClr val="C00000"/>
                </a:solidFill>
              </a:rPr>
              <a:t>6</a:t>
            </a:r>
            <a:r>
              <a:rPr lang="en-AU" altLang="en-US" sz="2800" dirty="0">
                <a:solidFill>
                  <a:srgbClr val="C00000"/>
                </a:solidFill>
              </a:rPr>
              <a:t> and Pressure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79" b="14724"/>
          <a:stretch/>
        </p:blipFill>
        <p:spPr bwMode="auto">
          <a:xfrm>
            <a:off x="330200" y="980728"/>
            <a:ext cx="4025776" cy="4032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47"/>
          <a:stretch/>
        </p:blipFill>
        <p:spPr bwMode="auto">
          <a:xfrm>
            <a:off x="4730580" y="1052737"/>
            <a:ext cx="3949869" cy="38421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166708" y="5126447"/>
            <a:ext cx="249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C00000"/>
                </a:solidFill>
              </a:rPr>
              <a:t>SF</a:t>
            </a:r>
            <a:r>
              <a:rPr lang="en-AU" b="1" baseline="-25000" dirty="0">
                <a:solidFill>
                  <a:srgbClr val="C00000"/>
                </a:solidFill>
              </a:rPr>
              <a:t>6</a:t>
            </a:r>
            <a:r>
              <a:rPr lang="en-AU" b="1" dirty="0">
                <a:solidFill>
                  <a:srgbClr val="C00000"/>
                </a:solidFill>
              </a:rPr>
              <a:t> is better than Air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82471" y="5123438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C00000"/>
                </a:solidFill>
              </a:rPr>
              <a:t>Interruption improves with Pressure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47664" y="5606042"/>
            <a:ext cx="613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err="1"/>
              <a:t>Frind</a:t>
            </a:r>
            <a:r>
              <a:rPr lang="en-AU" b="1" dirty="0"/>
              <a:t> and Rich,  IEEE Trans. PAS 93, 1675-1684 (1975) </a:t>
            </a:r>
          </a:p>
        </p:txBody>
      </p:sp>
    </p:spTree>
    <p:extLst>
      <p:ext uri="{BB962C8B-B14F-4D97-AF65-F5344CB8AC3E}">
        <p14:creationId xmlns:p14="http://schemas.microsoft.com/office/powerpoint/2010/main" val="32702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Presentation title  |  Presenter name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950411-9935-456A-861C-9BAE6E7CAACE}" type="slidenum">
              <a:rPr lang="en-AU" altLang="en-US" smtClean="0"/>
              <a:pPr>
                <a:defRPr/>
              </a:pPr>
              <a:t>3</a:t>
            </a:fld>
            <a:r>
              <a:rPr lang="en-AU" altLang="en-US"/>
              <a:t>  |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0" t="20714" r="19877" b="37544"/>
          <a:stretch/>
        </p:blipFill>
        <p:spPr bwMode="auto">
          <a:xfrm>
            <a:off x="2051720" y="1844824"/>
            <a:ext cx="4749130" cy="40324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86819" y="1080154"/>
            <a:ext cx="57703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7030A0"/>
                </a:solidFill>
              </a:rPr>
              <a:t>Critical RRRV  Theory and Experiment</a:t>
            </a:r>
          </a:p>
          <a:p>
            <a:pPr algn="ctr"/>
            <a:r>
              <a:rPr lang="en-AU" sz="2400" b="1" dirty="0">
                <a:solidFill>
                  <a:srgbClr val="7030A0"/>
                </a:solidFill>
              </a:rPr>
              <a:t>Early Values</a:t>
            </a:r>
          </a:p>
        </p:txBody>
      </p:sp>
    </p:spTree>
    <p:extLst>
      <p:ext uri="{BB962C8B-B14F-4D97-AF65-F5344CB8AC3E}">
        <p14:creationId xmlns:p14="http://schemas.microsoft.com/office/powerpoint/2010/main" val="87951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Presentation title  |  Presenter name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950411-9935-456A-861C-9BAE6E7CAACE}" type="slidenum">
              <a:rPr lang="en-AU" altLang="en-US" smtClean="0"/>
              <a:pPr>
                <a:defRPr/>
              </a:pPr>
              <a:t>4</a:t>
            </a:fld>
            <a:r>
              <a:rPr lang="en-AU" altLang="en-US"/>
              <a:t>  |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102"/>
            <a:ext cx="6645532" cy="60914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B24F399-C08E-C241-BB88-646F3A93607C}"/>
              </a:ext>
            </a:extLst>
          </p:cNvPr>
          <p:cNvSpPr txBox="1"/>
          <p:nvPr/>
        </p:nvSpPr>
        <p:spPr>
          <a:xfrm>
            <a:off x="5760132" y="908720"/>
            <a:ext cx="12779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-  </a:t>
            </a:r>
            <a:r>
              <a:rPr lang="en-US" dirty="0">
                <a:latin typeface="Euphemia UCAS" panose="020B0503040102020104" pitchFamily="34" charset="-79"/>
                <a:cs typeface="Euphemia UCAS" panose="020B0503040102020104" pitchFamily="34" charset="-79"/>
              </a:rPr>
              <a:t>℥</a:t>
            </a:r>
          </a:p>
          <a:p>
            <a:endParaRPr lang="en-US" dirty="0">
              <a:latin typeface="Euphemia UCAS" panose="020B0503040102020104" pitchFamily="34" charset="-79"/>
              <a:cs typeface="Euphemia UCAS" panose="020B0503040102020104" pitchFamily="34" charset="-79"/>
            </a:endParaRPr>
          </a:p>
          <a:p>
            <a:endParaRPr lang="en-US" dirty="0">
              <a:latin typeface="Euphemia UCAS" panose="020B0503040102020104" pitchFamily="34" charset="-79"/>
              <a:cs typeface="Euphemia UCAS" panose="020B0503040102020104" pitchFamily="34" charset="-79"/>
            </a:endParaRPr>
          </a:p>
          <a:p>
            <a:r>
              <a:rPr lang="en-US" b="1" dirty="0">
                <a:latin typeface="Euphemia UCAS" panose="020B0503040102020104" pitchFamily="34" charset="-79"/>
                <a:cs typeface="Euphemia UCAS" panose="020B0503040102020104" pitchFamily="34" charset="-79"/>
              </a:rPr>
              <a:t>Radiation</a:t>
            </a:r>
            <a:endParaRPr lang="en-US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EC14CAD2-9D71-3F44-806A-D958F1249107}"/>
              </a:ext>
            </a:extLst>
          </p:cNvPr>
          <p:cNvCxnSpPr>
            <a:cxnSpLocks/>
          </p:cNvCxnSpPr>
          <p:nvPr/>
        </p:nvCxnSpPr>
        <p:spPr>
          <a:xfrm flipH="1" flipV="1">
            <a:off x="6219069" y="1725804"/>
            <a:ext cx="360040" cy="58913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10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Presentation title  |  Presenter name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950411-9935-456A-861C-9BAE6E7CAACE}" type="slidenum">
              <a:rPr lang="en-AU" altLang="en-US" smtClean="0"/>
              <a:pPr>
                <a:defRPr/>
              </a:pPr>
              <a:t>5</a:t>
            </a:fld>
            <a:r>
              <a:rPr lang="en-AU" altLang="en-US"/>
              <a:t>  |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75" b="24740"/>
          <a:stretch/>
        </p:blipFill>
        <p:spPr bwMode="auto">
          <a:xfrm>
            <a:off x="971600" y="908720"/>
            <a:ext cx="7128791" cy="50405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2907121" y="424559"/>
            <a:ext cx="332975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>
                <a:solidFill>
                  <a:srgbClr val="7030A0"/>
                </a:solidFill>
              </a:rPr>
              <a:t>Thermal Conductivity</a:t>
            </a:r>
          </a:p>
          <a:p>
            <a:endParaRPr lang="en-AU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435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Presentation title  |  Presenter name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950411-9935-456A-861C-9BAE6E7CAACE}" type="slidenum">
              <a:rPr lang="en-AU" altLang="en-US" smtClean="0"/>
              <a:pPr>
                <a:defRPr/>
              </a:pPr>
              <a:t>6</a:t>
            </a:fld>
            <a:r>
              <a:rPr lang="en-AU" altLang="en-US"/>
              <a:t>  |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04" b="26928"/>
          <a:stretch/>
        </p:blipFill>
        <p:spPr bwMode="auto">
          <a:xfrm>
            <a:off x="1332547" y="1604962"/>
            <a:ext cx="6478905" cy="36480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19513" y="761014"/>
            <a:ext cx="1585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>
                <a:solidFill>
                  <a:srgbClr val="7030A0"/>
                </a:solidFill>
              </a:rPr>
              <a:t>Radiation</a:t>
            </a:r>
          </a:p>
        </p:txBody>
      </p:sp>
    </p:spTree>
    <p:extLst>
      <p:ext uri="{BB962C8B-B14F-4D97-AF65-F5344CB8AC3E}">
        <p14:creationId xmlns:p14="http://schemas.microsoft.com/office/powerpoint/2010/main" val="330866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Presentation title  |  Presenter name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950411-9935-456A-861C-9BAE6E7CAACE}" type="slidenum">
              <a:rPr lang="en-AU" altLang="en-US" smtClean="0"/>
              <a:pPr>
                <a:defRPr/>
              </a:pPr>
              <a:t>7</a:t>
            </a:fld>
            <a:r>
              <a:rPr lang="en-AU" altLang="en-US"/>
              <a:t>  |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" t="21339" r="20588" b="35450"/>
          <a:stretch/>
        </p:blipFill>
        <p:spPr bwMode="auto">
          <a:xfrm>
            <a:off x="1493370" y="1268760"/>
            <a:ext cx="5814934" cy="46085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55305" y="674439"/>
            <a:ext cx="4783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>
                <a:solidFill>
                  <a:srgbClr val="7030A0"/>
                </a:solidFill>
              </a:rPr>
              <a:t>Electrical Thermal Conductivity</a:t>
            </a:r>
          </a:p>
        </p:txBody>
      </p:sp>
    </p:spTree>
    <p:extLst>
      <p:ext uri="{BB962C8B-B14F-4D97-AF65-F5344CB8AC3E}">
        <p14:creationId xmlns:p14="http://schemas.microsoft.com/office/powerpoint/2010/main" val="277314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Presentation title  |  Presenter name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950411-9935-456A-861C-9BAE6E7CAACE}" type="slidenum">
              <a:rPr lang="en-AU" altLang="en-US" smtClean="0"/>
              <a:pPr>
                <a:defRPr/>
              </a:pPr>
              <a:t>8</a:t>
            </a:fld>
            <a:r>
              <a:rPr lang="en-AU" altLang="en-US"/>
              <a:t>  |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5" t="22591" r="26213" b="36903"/>
          <a:stretch/>
        </p:blipFill>
        <p:spPr bwMode="auto">
          <a:xfrm>
            <a:off x="1835696" y="836712"/>
            <a:ext cx="6120680" cy="49685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23928" y="261858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7030A0"/>
                </a:solidFill>
              </a:rPr>
              <a:t>Enthalpy</a:t>
            </a:r>
          </a:p>
        </p:txBody>
      </p:sp>
    </p:spTree>
    <p:extLst>
      <p:ext uri="{BB962C8B-B14F-4D97-AF65-F5344CB8AC3E}">
        <p14:creationId xmlns:p14="http://schemas.microsoft.com/office/powerpoint/2010/main" val="3855626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Presentation title  |  Presenter name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950411-9935-456A-861C-9BAE6E7CAACE}" type="slidenum">
              <a:rPr lang="en-AU" altLang="en-US" smtClean="0"/>
              <a:pPr>
                <a:defRPr/>
              </a:pPr>
              <a:t>9</a:t>
            </a:fld>
            <a:r>
              <a:rPr lang="en-AU" altLang="en-US"/>
              <a:t>  |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761" y="339446"/>
            <a:ext cx="5505837" cy="52497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92200" y="5616556"/>
            <a:ext cx="53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Use </a:t>
            </a:r>
            <a:r>
              <a:rPr lang="en-AU" dirty="0">
                <a:sym typeface="Symbol" panose="05050102010706020507" pitchFamily="18" charset="2"/>
              </a:rPr>
              <a:t> = n</a:t>
            </a:r>
            <a:r>
              <a:rPr lang="en-AU" baseline="-25000" dirty="0">
                <a:sym typeface="Symbol" panose="05050102010706020507" pitchFamily="18" charset="2"/>
              </a:rPr>
              <a:t>e</a:t>
            </a:r>
            <a:r>
              <a:rPr lang="en-AU" dirty="0">
                <a:sym typeface="Symbol" panose="05050102010706020507" pitchFamily="18" charset="2"/>
              </a:rPr>
              <a:t> e W/E in energy balance equation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01857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">
  <a:themeElements>
    <a:clrScheme name="CSIRO Midday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A9CE"/>
      </a:accent1>
      <a:accent2>
        <a:srgbClr val="00313C"/>
      </a:accent2>
      <a:accent3>
        <a:srgbClr val="78BE20"/>
      </a:accent3>
      <a:accent4>
        <a:srgbClr val="4A7729"/>
      </a:accent4>
      <a:accent5>
        <a:srgbClr val="9FAEE5"/>
      </a:accent5>
      <a:accent6>
        <a:srgbClr val="1E22AA"/>
      </a:accent6>
      <a:hlink>
        <a:srgbClr val="41B6E6"/>
      </a:hlink>
      <a:folHlink>
        <a:srgbClr val="004B87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CSIRO_PowerPoint_120322</Template>
  <TotalTime>4916</TotalTime>
  <Words>263</Words>
  <Application>Microsoft Office PowerPoint</Application>
  <PresentationFormat>On-screen Show (4:3)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Euphemia UCAS</vt:lpstr>
      <vt:lpstr>Symbol</vt:lpstr>
      <vt:lpstr>PowerPoint</vt:lpstr>
      <vt:lpstr>Calculations of circuit interruption after current zero:  Predictions of electron densities rather than temperatures.    John. J. Lowke  CSIRO Manufacturing, Sydney NSW, Australia 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Attachment and Ionization Coefficients Air and SF6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CSIRO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Lowke, John (CMSE, Lindfield)</dc:creator>
  <cp:lastModifiedBy>Lowke, John (Manufacturing, Lindfield)</cp:lastModifiedBy>
  <cp:revision>120</cp:revision>
  <cp:lastPrinted>2016-09-09T07:26:54Z</cp:lastPrinted>
  <dcterms:created xsi:type="dcterms:W3CDTF">2012-11-20T03:25:31Z</dcterms:created>
  <dcterms:modified xsi:type="dcterms:W3CDTF">2018-08-17T07:31:29Z</dcterms:modified>
</cp:coreProperties>
</file>