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AFE911-A3DB-4342-AB9B-CC38DB07F6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BnB New York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123123-C109-436F-8200-5234B9F3AFD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02/02/2024 15:50:00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BnB NYC data Dashboard" id="2" name="slide2">
            <a:extLst>
              <a:ext uri="{FF2B5EF4-FFF2-40B4-BE49-F238E27FC236}">
                <a16:creationId xmlns:a16="http://schemas.microsoft.com/office/drawing/2014/main" id="{494C16A0-D368-49E0-927A-A1E80C25C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2024-02-02T14:50:01Z</dcterms:created>
  <dcterms:modified xsi:type="dcterms:W3CDTF">2024-02-02T14:50:01Z</dcterms:modified>
</cp:coreProperties>
</file>