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295FB88-E17F-4EA8-8EFC-AB897FF15E8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HR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6D742C2-6600-422A-A140-D5B42314088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creato il: 02/02/2024 15:50:58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S DASHBOARD" id="2" name="slide2">
            <a:extLst>
              <a:ext uri="{FF2B5EF4-FFF2-40B4-BE49-F238E27FC236}">
                <a16:creationId xmlns:a16="http://schemas.microsoft.com/office/drawing/2014/main" id="{7E968F9D-8566-484D-A141-815A08198B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203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2024-02-02T14:50:58Z</dcterms:created>
  <dcterms:modified xsi:type="dcterms:W3CDTF">2024-02-02T14:50:58Z</dcterms:modified>
</cp:coreProperties>
</file>