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22505D-D775-4148-862A-D7A9F826DD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1A48EC-8013-4A3C-9130-F3F6419D99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02/02/2024 15:51:47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Profit Performance" id="2" name="slide2">
            <a:extLst>
              <a:ext uri="{FF2B5EF4-FFF2-40B4-BE49-F238E27FC236}">
                <a16:creationId xmlns:a16="http://schemas.microsoft.com/office/drawing/2014/main" id="{4650AD36-4B37-464E-84B6-0EBADE166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76" y="0"/>
            <a:ext cx="8471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2024-02-02T14:51:48Z</dcterms:created>
  <dcterms:modified xsi:type="dcterms:W3CDTF">2024-02-02T14:51:48Z</dcterms:modified>
</cp:coreProperties>
</file>