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0CA3F5-B448-4F6C-9DAB-91BCEA12299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The Movie Explorer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A261FDF-396A-43CA-B46F-F5592950838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creato il: 02/02/2024 15:52:52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DCC2F1A-54F0-4380-A91B-31986BFD79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98"/>
            <a:ext cx="12192000" cy="61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2024-02-02T14:52:52Z</dcterms:created>
  <dcterms:modified xsi:type="dcterms:W3CDTF">2024-02-02T14:52:52Z</dcterms:modified>
</cp:coreProperties>
</file>