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:JOHN JOSHUA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:312214395/9A3E4B1FD025C9B87094FD0ED75411B8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63</cp:revision>
  <dcterms:created xsi:type="dcterms:W3CDTF">2024-03-29T15:07:22Z</dcterms:created>
  <dcterms:modified xsi:type="dcterms:W3CDTF">2024-08-30T11:42:00Z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