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55" autoAdjust="0"/>
    <p:restoredTop sz="94660"/>
  </p:normalViewPr>
  <p:slideViewPr>
    <p:cSldViewPr snapToGrid="0">
      <p:cViewPr>
        <p:scale>
          <a:sx n="100" d="100"/>
          <a:sy n="100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AE3-F55A-4989-8334-918DE49AD5C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55A6-4FB0-4952-B1EF-1CC0B395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4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AE3-F55A-4989-8334-918DE49AD5C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55A6-4FB0-4952-B1EF-1CC0B395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AE3-F55A-4989-8334-918DE49AD5C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55A6-4FB0-4952-B1EF-1CC0B395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6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AE3-F55A-4989-8334-918DE49AD5C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55A6-4FB0-4952-B1EF-1CC0B395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AE3-F55A-4989-8334-918DE49AD5C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55A6-4FB0-4952-B1EF-1CC0B395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7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AE3-F55A-4989-8334-918DE49AD5C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55A6-4FB0-4952-B1EF-1CC0B395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AE3-F55A-4989-8334-918DE49AD5C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55A6-4FB0-4952-B1EF-1CC0B395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1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AE3-F55A-4989-8334-918DE49AD5C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55A6-4FB0-4952-B1EF-1CC0B395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6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AE3-F55A-4989-8334-918DE49AD5C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55A6-4FB0-4952-B1EF-1CC0B395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1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AE3-F55A-4989-8334-918DE49AD5C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55A6-4FB0-4952-B1EF-1CC0B395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7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AE3-F55A-4989-8334-918DE49AD5C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55A6-4FB0-4952-B1EF-1CC0B395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8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9EAE3-F55A-4989-8334-918DE49AD5C1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A55A6-4FB0-4952-B1EF-1CC0B395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2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-1" y="0"/>
            <a:ext cx="6857999" cy="68580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0000"/>
                </a:schemeClr>
              </a:gs>
              <a:gs pos="69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Callout 5"/>
          <p:cNvSpPr/>
          <p:nvPr/>
        </p:nvSpPr>
        <p:spPr>
          <a:xfrm>
            <a:off x="969016" y="1236420"/>
            <a:ext cx="4918970" cy="3683400"/>
          </a:xfrm>
          <a:prstGeom prst="wedgeEllipseCallout">
            <a:avLst>
              <a:gd name="adj1" fmla="val -42217"/>
              <a:gd name="adj2" fmla="val 64977"/>
            </a:avLst>
          </a:prstGeom>
          <a:gradFill flip="none" rotWithShape="1">
            <a:gsLst>
              <a:gs pos="0">
                <a:schemeClr val="accent1">
                  <a:lumMod val="81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>
            <a:outerShdw blurRad="165100" dist="1143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- . -</a:t>
            </a:r>
            <a:endParaRPr lang="en-US" sz="13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79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Park</dc:creator>
  <cp:lastModifiedBy>John Park</cp:lastModifiedBy>
  <cp:revision>3</cp:revision>
  <dcterms:created xsi:type="dcterms:W3CDTF">2015-06-15T20:55:34Z</dcterms:created>
  <dcterms:modified xsi:type="dcterms:W3CDTF">2015-06-15T21:15:01Z</dcterms:modified>
</cp:coreProperties>
</file>