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0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</p:spPr>
      </p:pic>
      <p:pic>
        <p:nvPicPr>
          <p:cNvPr descr="" id="71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5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109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</p:spPr>
      </p:pic>
      <p:pic>
        <p:nvPicPr>
          <p:cNvPr descr="" id="110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240"/>
            <a:ext cx="8229240" cy="53085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en-US"/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2B0D3330-67A6-49CF-87D1-E736D79E7EF4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Genetic Car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</p:spPr>
        <p:txBody>
          <a:bodyPr bIns="45000" lIns="90000" rIns="90000" tIns="45000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8b8b8b"/>
                </a:solidFill>
                <a:latin typeface="Calibri"/>
              </a:rPr>
              <a:t>Josh Sapers, Riley Chapman, Paul Titchener, Sophia Li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Current Goal</a:t>
            </a:r>
            <a:endParaRPr/>
          </a:p>
        </p:txBody>
      </p:sp>
      <p:sp>
        <p:nvSpPr>
          <p:cNvPr id="11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 genetic algorithms to evolve a simulated car in PyGame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genetic algorithm will output a matrix that linearly relates speed and orientation of car to wall distance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Car will drive around a user drawn track</a:t>
            </a: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Applications</a:t>
            </a:r>
            <a:endParaRPr/>
          </a:p>
        </p:txBody>
      </p:sp>
      <p:sp>
        <p:nvSpPr>
          <p:cNvPr id="11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The concept behind our project can be applied to real world robots, providing an alternative method of path-finding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With further iterations, we could spec our project to be a learning app about different machine learning approaches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Genetic Algorithm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 method of search that mimics natural selection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We generate 20 random matrices and run each with a fitness function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2 most fit matrices survive and are used as basis for the next 20 random matrices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Current State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User drawn tracks are working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No contingency yet for users not drawing completely circular tracks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Matrix evolution is working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Fitness function is mostly working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Car will drive around track using matrix values and will successfully evolve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Live Demo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92120" y="1814400"/>
            <a:ext cx="8250480" cy="3287160"/>
          </a:xfrm>
          <a:prstGeom prst="rect">
            <a:avLst/>
          </a:prstGeom>
        </p:spPr>
        <p:txBody>
          <a:bodyPr bIns="45000" lIns="90000" rIns="90000" tIns="45000" wrap="none"/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Course drawing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Simulated motors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Sensors</a:t>
            </a:r>
            <a:endParaRPr/>
          </a:p>
          <a:p>
            <a:pPr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Fitness function</a:t>
            </a:r>
            <a:endParaRPr/>
          </a:p>
        </p:txBody>
      </p:sp>
    </p:spTree>
  </p:cSld>
  <p:timing>
    <p:tnLst>
      <p:par>
        <p:cTn dur="indefinite" id="7" nodeType="tmRoot" restart="never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Further Points of Work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Creating fail-safe for track drawing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Detect when the car is spinning and penalize rapidly spinning cars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a more user-friendly UI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Debugging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Accomplishing reach goals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Including roadblocks and obstacles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Investigating other learning algorithms</a:t>
            </a:r>
            <a:endParaRPr/>
          </a:p>
        </p:txBody>
      </p:sp>
    </p:spTree>
  </p:cSld>
  <p:timing>
    <p:tnLst>
      <p:par>
        <p:cTn dur="indefinite" id="9" nodeType="tmRoot" restart="never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