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716111-7161-41A1-8131-F18161115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4/16/14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018141-71B1-4181-A121-7131B1216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Genetic Car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Josh Sapers, Riley Chapman, Paul Titchener, Sophia Li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Current Goal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genetic algorithms to evolve a simulated car in PyGame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genetic algorithm will output a matrix that linearly relates speed and orientation of car to wall distance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Car will drive around a user drawn track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Genetic Algorithm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method of search that mimics natural selection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generate 20 random matrices and run each with a fitness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 most fit matrices survive and are used as basis for the next 20 random matrices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Current State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drawn tracks are working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contingency yet for users not drawing completely circular tracks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Matrix evolution is working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Fitness function is mostly working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Car will drive around track using matrix values and will successfully evolve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Further Points of Work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Creating fail-safe for track drawing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Detect when the car is spinning and penalize rapidly spinning cars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more user-friendly 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Accomplishing reach 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Including roadblocks and obstacles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Investigating other learning algorithms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