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762120" y="2715480"/>
            <a:ext cx="754344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2744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6212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98440" y="685800"/>
            <a:ext cx="4870440" cy="38858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98440" y="685800"/>
            <a:ext cx="4870440" cy="388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62120" y="4572000"/>
            <a:ext cx="6781320" cy="74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6212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2744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62120" y="2715480"/>
            <a:ext cx="754344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62120" y="2715480"/>
            <a:ext cx="754344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2744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76212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98440" y="685800"/>
            <a:ext cx="4870440" cy="38858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98440" y="685800"/>
            <a:ext cx="4870440" cy="388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62120" y="4572000"/>
            <a:ext cx="6781320" cy="74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6212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3885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27440" y="271548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6212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27440" y="685800"/>
            <a:ext cx="368100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62120" y="2715480"/>
            <a:ext cx="7543440" cy="1853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777240" y="0"/>
            <a:ext cx="7543440" cy="380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777240" y="6172200"/>
            <a:ext cx="7543440" cy="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77240" y="0"/>
            <a:ext cx="7543440" cy="304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62120" y="3200400"/>
            <a:ext cx="7543440" cy="1523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Click </a:t>
            </a:r>
            <a:r>
              <a:rPr b="0" lang="en-US" sz="8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to edit </a:t>
            </a:r>
            <a:r>
              <a:rPr b="0" lang="en-US" sz="8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Maste</a:t>
            </a:r>
            <a:r>
              <a:rPr b="0" lang="en-US" sz="8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r title </a:t>
            </a:r>
            <a:r>
              <a:rPr b="0" lang="en-US" sz="8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248520" y="62089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PH" sz="1200" spc="-1" strike="noStrike">
                <a:solidFill>
                  <a:srgbClr val="454545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7/24/16</a:t>
            </a:r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762120" y="6208920"/>
            <a:ext cx="4873680" cy="364680"/>
          </a:xfrm>
          <a:prstGeom prst="rect">
            <a:avLst/>
          </a:prstGeom>
        </p:spPr>
        <p:txBody>
          <a:bodyPr anchor="ctr"/>
          <a:p>
            <a:endParaRPr b="0" lang="en-P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620120" y="5687640"/>
            <a:ext cx="761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FCC7287-61F1-4802-8596-297C208066F8}" type="slidenum">
              <a:rPr b="0" lang="en-PH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&lt;number&gt;</a:t>
            </a:fld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777240" y="6172200"/>
            <a:ext cx="7543440" cy="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Click to edit the outline text format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Second Outline Level</a:t>
            </a:r>
            <a:endParaRPr b="0" lang="en-US" sz="20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Third Outline Level</a:t>
            </a:r>
            <a:endParaRPr b="0" lang="en-US" sz="18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Fourth Outline Level</a:t>
            </a:r>
            <a:endParaRPr b="0" lang="en-US" sz="18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Fifth Outline Level</a:t>
            </a:r>
            <a:endParaRPr b="0" lang="en-US" sz="20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Sixth Outline Level</a:t>
            </a:r>
            <a:endParaRPr b="0" lang="en-US" sz="20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Seventh Outline Level</a:t>
            </a:r>
            <a:endParaRPr b="0" lang="en-US" sz="20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777240" y="0"/>
            <a:ext cx="7543440" cy="380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777240" y="6172200"/>
            <a:ext cx="7543440" cy="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762120" y="4572000"/>
            <a:ext cx="678132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62120" y="685800"/>
            <a:ext cx="7543440" cy="38858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Click to edit the outline text format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Second Outline Level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Third Outline Level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Fourth Outline Level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Fifth Outline Level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Sixth Outline Level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Seventh Outline LevelClick to edit Master text styles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1" marL="59436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Second level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2" marL="868680" indent="-22824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Third level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3" marL="1143000" indent="-22824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Fourth level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lvl="4" marL="1371600" indent="-22824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Fifth level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6248520" y="62089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PH" sz="1200" spc="-1" strike="noStrike">
                <a:solidFill>
                  <a:srgbClr val="454545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7/24/16</a:t>
            </a:r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762120" y="6208920"/>
            <a:ext cx="4873680" cy="364680"/>
          </a:xfrm>
          <a:prstGeom prst="rect">
            <a:avLst/>
          </a:prstGeom>
        </p:spPr>
        <p:txBody>
          <a:bodyPr anchor="ctr"/>
          <a:p>
            <a:endParaRPr b="0" lang="en-P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7620120" y="5687640"/>
            <a:ext cx="761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85F92E0-8299-403C-9397-C8530AE6EDD9}" type="slidenum">
              <a:rPr b="0" lang="en-PH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1</a:t>
            </a:fld>
            <a:endParaRPr b="0" lang="en-PH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62120" y="3200400"/>
            <a:ext cx="7543440" cy="1523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TEAM RAVEN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62120" y="472428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PH" sz="28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Presenting the Raven app</a:t>
            </a:r>
            <a:endParaRPr b="0" lang="en-P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94160" y="864000"/>
            <a:ext cx="2193840" cy="219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62120" y="4572000"/>
            <a:ext cx="67813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62120" y="685800"/>
            <a:ext cx="7543440" cy="388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People are lazy, busy and choosy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People missed important news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62120" y="4572000"/>
            <a:ext cx="67813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62120" y="685800"/>
            <a:ext cx="7543440" cy="388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Something that will check the news for you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It will text you when it comes and if it is relevant to you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62120" y="4572000"/>
            <a:ext cx="678132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328000" y="480240"/>
            <a:ext cx="3030480" cy="538776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762120" y="685800"/>
            <a:ext cx="7543440" cy="388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Raven is a simple platform that 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automatically checks news from 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online sources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People can subscribe to Raven and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if there is news that is relevant to 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their location, the app will send 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 marL="274320" indent="-273960">
              <a:lnSpc>
                <a:spcPct val="100000"/>
              </a:lnSpc>
              <a:buClr>
                <a:srgbClr val="ad010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Lalezar"/>
              </a:rPr>
              <a:t>them an SMS using the Globe API</a:t>
            </a: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303030"/>
              </a:solidFill>
              <a:uFill>
                <a:solidFill>
                  <a:srgbClr val="ffffff"/>
                </a:solidFill>
              </a:uFill>
              <a:latin typeface="Lalez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25</TotalTime>
  <Application>LibreOffice/5.1.4.2$Linux_X86_64 LibreOffice_project/10m0$Build-2</Application>
  <Words>82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2016-07-24T03:07:46Z</dcterms:created>
  <dc:creator>j</dc:creator>
  <dc:description/>
  <dc:language>en-PH</dc:language>
  <cp:lastModifiedBy/>
  <dcterms:modified xsi:type="dcterms:W3CDTF">2016-07-24T11:49:02Z</dcterms:modified>
  <cp:revision>5</cp:revision>
  <dc:subject/>
  <dc:title>TEAM RAVEN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