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71" r:id="rId2"/>
    <p:sldId id="373" r:id="rId3"/>
    <p:sldId id="3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25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D2B16D9E-8DC3-4D4C-927D-0F5AA29F5383}"/>
    <pc:docChg chg="undo custSel addSld delSld modSld">
      <pc:chgData name="John K. Barrera" userId="ff20ac3aac775278" providerId="LiveId" clId="{D2B16D9E-8DC3-4D4C-927D-0F5AA29F5383}" dt="2022-02-16T01:35:42.024" v="1264" actId="47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2-16T01:34:02.064" v="1103" actId="14100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mod">
        <pc:chgData name="John K. Barrera" userId="ff20ac3aac775278" providerId="LiveId" clId="{D2B16D9E-8DC3-4D4C-927D-0F5AA29F5383}" dt="2022-02-16T01:35:18.358" v="1262" actId="2057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Observaciones del </a:t>
            </a:r>
            <a:r>
              <a:rPr lang="es-PE" sz="5400" dirty="0" err="1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PE" sz="5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ataset</a:t>
            </a: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filtrado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 del diagrama Gantt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corrigieron las fechas tomando en cuentas días no laborables (sábado y domingos).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096000" y="6239190"/>
            <a:ext cx="545576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generación de los catálogos no estuvo incluido en el diagrama  Gantt y se esta evaluando su impacto en los tiempos del MVP.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38C24-0831-4AAA-A805-48155403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1468571"/>
            <a:ext cx="10421923" cy="44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motivación de los catálogos es que los datos del origen de reclamos tienen una codificación interna usada por el BN y no coinciden con los códigos usados por la SBS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el avance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catálogos y se aprovechara que el contacto con negocio esta de vacaciones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Google Shape;111;p2">
            <a:extLst>
              <a:ext uri="{FF2B5EF4-FFF2-40B4-BE49-F238E27FC236}">
                <a16:creationId xmlns:a16="http://schemas.microsoft.com/office/drawing/2014/main" id="{7BA70B3A-D28F-4568-B21F-EDEC67C3A51A}"/>
              </a:ext>
            </a:extLst>
          </p:cNvPr>
          <p:cNvSpPr txBox="1"/>
          <p:nvPr/>
        </p:nvSpPr>
        <p:spPr>
          <a:xfrm>
            <a:off x="1065860" y="2301194"/>
            <a:ext cx="165385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Google Shape;111;p2">
            <a:extLst>
              <a:ext uri="{FF2B5EF4-FFF2-40B4-BE49-F238E27FC236}">
                <a16:creationId xmlns:a16="http://schemas.microsoft.com/office/drawing/2014/main" id="{98F8ED88-04ED-4DB1-9638-E322BC8F1173}"/>
              </a:ext>
            </a:extLst>
          </p:cNvPr>
          <p:cNvSpPr txBox="1"/>
          <p:nvPr/>
        </p:nvSpPr>
        <p:spPr>
          <a:xfrm>
            <a:off x="6313806" y="1986327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A3A9181E-C296-4283-97D7-B6F12491FAE6}"/>
              </a:ext>
            </a:extLst>
          </p:cNvPr>
          <p:cNvSpPr txBox="1"/>
          <p:nvPr/>
        </p:nvSpPr>
        <p:spPr>
          <a:xfrm>
            <a:off x="3909438" y="5390703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353892-CDD1-4C23-A4C7-EBB2BF4BAFB3}"/>
              </a:ext>
            </a:extLst>
          </p:cNvPr>
          <p:cNvGraphicFramePr>
            <a:graphicFrameLocks noGrp="1"/>
          </p:cNvGraphicFramePr>
          <p:nvPr/>
        </p:nvGraphicFramePr>
        <p:xfrm>
          <a:off x="432218" y="2728363"/>
          <a:ext cx="2921142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714">
                  <a:extLst>
                    <a:ext uri="{9D8B030D-6E8A-4147-A177-3AD203B41FA5}">
                      <a16:colId xmlns:a16="http://schemas.microsoft.com/office/drawing/2014/main" val="4187551409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755881205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170324649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>
                          <a:effectLst/>
                        </a:rPr>
                        <a:t>Servicio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Cod 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77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822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451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D0C1DFF-4BF8-4EDA-ABC6-89ADBC095558}"/>
              </a:ext>
            </a:extLst>
          </p:cNvPr>
          <p:cNvGraphicFramePr>
            <a:graphicFrameLocks noGrp="1"/>
          </p:cNvGraphicFramePr>
          <p:nvPr/>
        </p:nvGraphicFramePr>
        <p:xfrm>
          <a:off x="2489742" y="4731879"/>
          <a:ext cx="48950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335">
                  <a:extLst>
                    <a:ext uri="{9D8B030D-6E8A-4147-A177-3AD203B41FA5}">
                      <a16:colId xmlns:a16="http://schemas.microsoft.com/office/drawing/2014/main" val="3004003881"/>
                    </a:ext>
                  </a:extLst>
                </a:gridCol>
                <a:gridCol w="919459">
                  <a:extLst>
                    <a:ext uri="{9D8B030D-6E8A-4147-A177-3AD203B41FA5}">
                      <a16:colId xmlns:a16="http://schemas.microsoft.com/office/drawing/2014/main" val="1053851835"/>
                    </a:ext>
                  </a:extLst>
                </a:gridCol>
                <a:gridCol w="2970242">
                  <a:extLst>
                    <a:ext uri="{9D8B030D-6E8A-4147-A177-3AD203B41FA5}">
                      <a16:colId xmlns:a16="http://schemas.microsoft.com/office/drawing/2014/main" val="28739957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Motivo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Corregido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07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280800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28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44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60100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TRANSACCION NO PROCESADA / MAL REALIZADA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18679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24EBEB8-B9D1-472E-97CD-81E30D5C965E}"/>
              </a:ext>
            </a:extLst>
          </p:cNvPr>
          <p:cNvGraphicFramePr>
            <a:graphicFrameLocks noGrp="1"/>
          </p:cNvGraphicFramePr>
          <p:nvPr/>
        </p:nvGraphicFramePr>
        <p:xfrm>
          <a:off x="5499804" y="2859896"/>
          <a:ext cx="2920506" cy="78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23">
                  <a:extLst>
                    <a:ext uri="{9D8B030D-6E8A-4147-A177-3AD203B41FA5}">
                      <a16:colId xmlns:a16="http://schemas.microsoft.com/office/drawing/2014/main" val="312214992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17990322"/>
                    </a:ext>
                  </a:extLst>
                </a:gridCol>
                <a:gridCol w="1725897">
                  <a:extLst>
                    <a:ext uri="{9D8B030D-6E8A-4147-A177-3AD203B41FA5}">
                      <a16:colId xmlns:a16="http://schemas.microsoft.com/office/drawing/2014/main" val="2241580823"/>
                    </a:ext>
                  </a:extLst>
                </a:gridCol>
              </a:tblGrid>
              <a:tr h="2605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Nivel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SBS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44571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1er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>
                          <a:effectLst/>
                        </a:rPr>
                        <a:t>PUBLICIDAD ENGAÑOSA O INFORMACION QUE INDUCE A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91063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1er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7267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F57A8-1B92-4628-AEB7-5CB072C0CCC0}"/>
              </a:ext>
            </a:extLst>
          </p:cNvPr>
          <p:cNvSpPr/>
          <p:nvPr/>
        </p:nvSpPr>
        <p:spPr>
          <a:xfrm>
            <a:off x="2467491" y="4912170"/>
            <a:ext cx="4916567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A27345-298D-4971-8ADA-DAD2DFA91B63}"/>
              </a:ext>
            </a:extLst>
          </p:cNvPr>
          <p:cNvSpPr/>
          <p:nvPr/>
        </p:nvSpPr>
        <p:spPr>
          <a:xfrm>
            <a:off x="5499805" y="3371433"/>
            <a:ext cx="2920506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C511A2-8C5B-41E3-96F3-3FFEDB1E688A}"/>
              </a:ext>
            </a:extLst>
          </p:cNvPr>
          <p:cNvSpPr/>
          <p:nvPr/>
        </p:nvSpPr>
        <p:spPr>
          <a:xfrm>
            <a:off x="432854" y="3232454"/>
            <a:ext cx="2920506" cy="721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26FA66-F660-43C9-8F8A-A9061CAE126F}"/>
              </a:ext>
            </a:extLst>
          </p:cNvPr>
          <p:cNvCxnSpPr>
            <a:cxnSpLocks/>
          </p:cNvCxnSpPr>
          <p:nvPr/>
        </p:nvCxnSpPr>
        <p:spPr>
          <a:xfrm>
            <a:off x="1904300" y="4099530"/>
            <a:ext cx="1141413" cy="578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CE7B66-FC11-4341-949E-E86A14BB2E1C}"/>
              </a:ext>
            </a:extLst>
          </p:cNvPr>
          <p:cNvCxnSpPr>
            <a:cxnSpLocks/>
          </p:cNvCxnSpPr>
          <p:nvPr/>
        </p:nvCxnSpPr>
        <p:spPr>
          <a:xfrm flipV="1">
            <a:off x="4060270" y="3804587"/>
            <a:ext cx="2093395" cy="839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8917617" y="2024477"/>
            <a:ext cx="292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catalogó BN fue construido basándonos en un consolidado trimestral del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catalogo BN fue construido usando la información de códigos SBS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3830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10801</TotalTime>
  <Words>224</Words>
  <Application>Microsoft Office PowerPoint</Application>
  <PresentationFormat>Panorámica</PresentationFormat>
  <Paragraphs>43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Open Sans</vt:lpstr>
      <vt:lpstr>TEMA_PPT_PRUEBA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714</cp:revision>
  <dcterms:created xsi:type="dcterms:W3CDTF">2021-12-21T13:31:44Z</dcterms:created>
  <dcterms:modified xsi:type="dcterms:W3CDTF">2022-02-16T01:35:56Z</dcterms:modified>
</cp:coreProperties>
</file>