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71" r:id="rId2"/>
    <p:sldId id="373" r:id="rId3"/>
    <p:sldId id="374" r:id="rId4"/>
    <p:sldId id="375" r:id="rId5"/>
    <p:sldId id="378" r:id="rId6"/>
    <p:sldId id="382" r:id="rId7"/>
    <p:sldId id="383" r:id="rId8"/>
    <p:sldId id="385" r:id="rId9"/>
    <p:sldId id="387" r:id="rId10"/>
    <p:sldId id="386" r:id="rId11"/>
    <p:sldId id="388" r:id="rId12"/>
    <p:sldId id="389" r:id="rId13"/>
    <p:sldId id="390" r:id="rId14"/>
    <p:sldId id="393" r:id="rId15"/>
    <p:sldId id="394" r:id="rId16"/>
    <p:sldId id="384" r:id="rId17"/>
    <p:sldId id="377" r:id="rId18"/>
    <p:sldId id="3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EAF4"/>
    <a:srgbClr val="9D7BF1"/>
    <a:srgbClr val="8691FE"/>
    <a:srgbClr val="9CA5FE"/>
    <a:srgbClr val="D270D4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9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25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K. Barrera" userId="ff20ac3aac775278" providerId="LiveId" clId="{D2B16D9E-8DC3-4D4C-927D-0F5AA29F5383}"/>
    <pc:docChg chg="undo redo custSel addSld delSld modSld sldOrd">
      <pc:chgData name="John K. Barrera" userId="ff20ac3aac775278" providerId="LiveId" clId="{D2B16D9E-8DC3-4D4C-927D-0F5AA29F5383}" dt="2022-03-23T13:30:08.442" v="13027" actId="5793"/>
      <pc:docMkLst>
        <pc:docMk/>
      </pc:docMkLst>
      <pc:sldChg chg="delSp del mod">
        <pc:chgData name="John K. Barrera" userId="ff20ac3aac775278" providerId="LiveId" clId="{D2B16D9E-8DC3-4D4C-927D-0F5AA29F5383}" dt="2022-02-16T01:35:42.024" v="1264" actId="47"/>
        <pc:sldMkLst>
          <pc:docMk/>
          <pc:sldMk cId="2813441316" sldId="372"/>
        </pc:sldMkLst>
        <pc:spChg chg="del">
          <ac:chgData name="John K. Barrera" userId="ff20ac3aac775278" providerId="LiveId" clId="{D2B16D9E-8DC3-4D4C-927D-0F5AA29F5383}" dt="2022-02-16T01:35:39.878" v="1263" actId="478"/>
          <ac:spMkLst>
            <pc:docMk/>
            <pc:sldMk cId="2813441316" sldId="372"/>
            <ac:spMk id="14" creationId="{333371B3-3946-4765-A40E-B7B7F15F4762}"/>
          </ac:spMkLst>
        </pc:spChg>
      </pc:sldChg>
      <pc:sldChg chg="addSp delSp modSp add del mod">
        <pc:chgData name="John K. Barrera" userId="ff20ac3aac775278" providerId="LiveId" clId="{D2B16D9E-8DC3-4D4C-927D-0F5AA29F5383}" dt="2022-03-02T03:07:26.095" v="5009" actId="47"/>
        <pc:sldMkLst>
          <pc:docMk/>
          <pc:sldMk cId="727295871" sldId="373"/>
        </pc:sldMkLst>
        <pc:spChg chg="del">
          <ac:chgData name="John K. Barrera" userId="ff20ac3aac775278" providerId="LiveId" clId="{D2B16D9E-8DC3-4D4C-927D-0F5AA29F5383}" dt="2022-02-16T01:07:35.866" v="4" actId="478"/>
          <ac:spMkLst>
            <pc:docMk/>
            <pc:sldMk cId="727295871" sldId="373"/>
            <ac:spMk id="2" creationId="{D9814964-1974-4D18-A8A4-11A7089419D5}"/>
          </ac:spMkLst>
        </pc:spChg>
        <pc:spChg chg="add del mod">
          <ac:chgData name="John K. Barrera" userId="ff20ac3aac775278" providerId="LiveId" clId="{D2B16D9E-8DC3-4D4C-927D-0F5AA29F5383}" dt="2022-02-16T01:08:45.581" v="20" actId="478"/>
          <ac:spMkLst>
            <pc:docMk/>
            <pc:sldMk cId="727295871" sldId="373"/>
            <ac:spMk id="3" creationId="{B7B6926D-1285-4FB8-81D4-36B4AE105969}"/>
          </ac:spMkLst>
        </pc:spChg>
        <pc:spChg chg="mod">
          <ac:chgData name="John K. Barrera" userId="ff20ac3aac775278" providerId="LiveId" clId="{D2B16D9E-8DC3-4D4C-927D-0F5AA29F5383}" dt="2022-02-16T01:23:54.545" v="534" actId="20577"/>
          <ac:spMkLst>
            <pc:docMk/>
            <pc:sldMk cId="727295871" sldId="373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2-16T01:26:20.937" v="723" actId="6549"/>
          <ac:spMkLst>
            <pc:docMk/>
            <pc:sldMk cId="727295871" sldId="373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2-16T01:34:02.064" v="1103" actId="14100"/>
          <ac:spMkLst>
            <pc:docMk/>
            <pc:sldMk cId="727295871" sldId="373"/>
            <ac:spMk id="15" creationId="{DA903829-C857-466F-8663-51CF8927D68D}"/>
          </ac:spMkLst>
        </pc:spChg>
        <pc:spChg chg="del mod">
          <ac:chgData name="John K. Barrera" userId="ff20ac3aac775278" providerId="LiveId" clId="{D2B16D9E-8DC3-4D4C-927D-0F5AA29F5383}" dt="2022-02-16T01:10:40.508" v="44" actId="478"/>
          <ac:spMkLst>
            <pc:docMk/>
            <pc:sldMk cId="727295871" sldId="373"/>
            <ac:spMk id="16" creationId="{F88ECDDE-F066-45DC-AF1D-FDB658B6496D}"/>
          </ac:spMkLst>
        </pc:spChg>
        <pc:spChg chg="del mod or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7" creationId="{D09F57A8-1B92-4628-AEB7-5CB072C0CCC0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8" creationId="{7BA70B3A-D28F-4568-B21F-EDEC67C3A51A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9" creationId="{98F8ED88-04ED-4DB1-9638-E322BC8F1173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0" creationId="{A3A9181E-C296-4283-97D7-B6F12491FAE6}"/>
          </ac:spMkLst>
        </pc:spChg>
        <pc:spChg chg="add del mod">
          <ac:chgData name="John K. Barrera" userId="ff20ac3aac775278" providerId="LiveId" clId="{D2B16D9E-8DC3-4D4C-927D-0F5AA29F5383}" dt="2022-02-16T01:16:31.672" v="177" actId="478"/>
          <ac:spMkLst>
            <pc:docMk/>
            <pc:sldMk cId="727295871" sldId="373"/>
            <ac:spMk id="23" creationId="{DE37CD39-4EB0-47F1-A018-B2384E2DBF2B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4" creationId="{C0A27345-298D-4971-8ADA-DAD2DFA91B63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5" creationId="{7DC511A2-8C5B-41E3-96F3-3FFEDB1E688A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32" creationId="{5990BE50-D7B2-47ED-8046-9277499D707B}"/>
          </ac:spMkLst>
        </pc:spChg>
        <pc:spChg chg="add del">
          <ac:chgData name="John K. Barrera" userId="ff20ac3aac775278" providerId="LiveId" clId="{D2B16D9E-8DC3-4D4C-927D-0F5AA29F5383}" dt="2022-02-16T01:18:52.533" v="281" actId="22"/>
          <ac:spMkLst>
            <pc:docMk/>
            <pc:sldMk cId="727295871" sldId="373"/>
            <ac:spMk id="35" creationId="{52779F67-24CE-4999-9DBA-B000983D5EFF}"/>
          </ac:spMkLst>
        </pc:spChg>
        <pc:graphicFrameChg chg="add del mod">
          <ac:chgData name="John K. Barrera" userId="ff20ac3aac775278" providerId="LiveId" clId="{D2B16D9E-8DC3-4D4C-927D-0F5AA29F5383}" dt="2022-02-16T01:08:59.127" v="22" actId="478"/>
          <ac:graphicFrameMkLst>
            <pc:docMk/>
            <pc:sldMk cId="727295871" sldId="373"/>
            <ac:graphicFrameMk id="6" creationId="{44E5ED59-D040-4365-B12A-308ECF964A81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7" creationId="{7E353892-CDD1-4C23-A4C7-EBB2BF4BAFB3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8" creationId="{0D0C1DFF-4BF8-4EDA-ABC6-89ADBC095558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12:32.410" v="54"/>
          <ac:graphicFrameMkLst>
            <pc:docMk/>
            <pc:sldMk cId="727295871" sldId="373"/>
            <ac:graphicFrameMk id="11" creationId="{2FD24C9C-9C86-4CC8-8A4D-39459ADBA251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13" creationId="{424EBEB8-B9D1-472E-97CD-81E30D5C965E}"/>
          </ac:graphicFrameMkLst>
        </pc:graphicFrameChg>
        <pc:picChg chg="del mod">
          <ac:chgData name="John K. Barrera" userId="ff20ac3aac775278" providerId="LiveId" clId="{D2B16D9E-8DC3-4D4C-927D-0F5AA29F5383}" dt="2022-02-16T01:10:28.460" v="41" actId="478"/>
          <ac:picMkLst>
            <pc:docMk/>
            <pc:sldMk cId="727295871" sldId="373"/>
            <ac:picMk id="1026" creationId="{DE41D511-8C74-4397-9851-0EB46E49B507}"/>
          </ac:picMkLst>
        </pc:picChg>
        <pc:picChg chg="del">
          <ac:chgData name="John K. Barrera" userId="ff20ac3aac775278" providerId="LiveId" clId="{D2B16D9E-8DC3-4D4C-927D-0F5AA29F5383}" dt="2022-02-16T01:07:34.389" v="3" actId="478"/>
          <ac:picMkLst>
            <pc:docMk/>
            <pc:sldMk cId="727295871" sldId="373"/>
            <ac:picMk id="1027" creationId="{8561AEC2-ACA8-4BA1-88C0-ED5A59FBF34A}"/>
          </ac:picMkLst>
        </pc:picChg>
        <pc:picChg chg="del">
          <ac:chgData name="John K. Barrera" userId="ff20ac3aac775278" providerId="LiveId" clId="{D2B16D9E-8DC3-4D4C-927D-0F5AA29F5383}" dt="2022-02-16T01:10:27.556" v="40" actId="478"/>
          <ac:picMkLst>
            <pc:docMk/>
            <pc:sldMk cId="727295871" sldId="373"/>
            <ac:picMk id="1028" creationId="{9824C18A-FCD1-4F37-A62E-21CC6A5C55C7}"/>
          </ac:picMkLst>
        </pc:picChg>
        <pc:picChg chg="add mod">
          <ac:chgData name="John K. Barrera" userId="ff20ac3aac775278" providerId="LiveId" clId="{D2B16D9E-8DC3-4D4C-927D-0F5AA29F5383}" dt="2022-02-16T01:27:04.126" v="729" actId="1076"/>
          <ac:picMkLst>
            <pc:docMk/>
            <pc:sldMk cId="727295871" sldId="373"/>
            <ac:picMk id="4098" creationId="{3D438C24-0831-4AAA-A805-48155403694C}"/>
          </ac:picMkLst>
        </pc:picChg>
        <pc:cxnChg chg="add del mod">
          <ac:chgData name="John K. Barrera" userId="ff20ac3aac775278" providerId="LiveId" clId="{D2B16D9E-8DC3-4D4C-927D-0F5AA29F5383}" dt="2022-02-16T01:23:23.674" v="486" actId="478"/>
          <ac:cxnSpMkLst>
            <pc:docMk/>
            <pc:sldMk cId="727295871" sldId="373"/>
            <ac:cxnSpMk id="21" creationId="{0B26FA66-F660-43C9-8F8A-A9061CAE126F}"/>
          </ac:cxnSpMkLst>
        </pc:cxnChg>
        <pc:cxnChg chg="add del mod">
          <ac:chgData name="John K. Barrera" userId="ff20ac3aac775278" providerId="LiveId" clId="{D2B16D9E-8DC3-4D4C-927D-0F5AA29F5383}" dt="2022-02-16T01:23:23.674" v="486" actId="478"/>
          <ac:cxnSpMkLst>
            <pc:docMk/>
            <pc:sldMk cId="727295871" sldId="373"/>
            <ac:cxnSpMk id="29" creationId="{84CE7B66-FC11-4341-949E-E86A14BB2E1C}"/>
          </ac:cxnSpMkLst>
        </pc:cxnChg>
      </pc:sldChg>
      <pc:sldChg chg="modSp add del mod">
        <pc:chgData name="John K. Barrera" userId="ff20ac3aac775278" providerId="LiveId" clId="{D2B16D9E-8DC3-4D4C-927D-0F5AA29F5383}" dt="2022-03-02T03:07:26.043" v="5008" actId="47"/>
        <pc:sldMkLst>
          <pc:docMk/>
          <pc:sldMk cId="1743830554" sldId="374"/>
        </pc:sldMkLst>
        <pc:spChg chg="mod">
          <ac:chgData name="John K. Barrera" userId="ff20ac3aac775278" providerId="LiveId" clId="{D2B16D9E-8DC3-4D4C-927D-0F5AA29F5383}" dt="2022-02-16T01:35:18.358" v="1262" actId="20577"/>
          <ac:spMkLst>
            <pc:docMk/>
            <pc:sldMk cId="1743830554" sldId="374"/>
            <ac:spMk id="15" creationId="{DA903829-C857-466F-8663-51CF8927D68D}"/>
          </ac:spMkLst>
        </pc:spChg>
      </pc:sldChg>
      <pc:sldChg chg="addSp delSp modSp add del mod">
        <pc:chgData name="John K. Barrera" userId="ff20ac3aac775278" providerId="LiveId" clId="{D2B16D9E-8DC3-4D4C-927D-0F5AA29F5383}" dt="2022-03-02T03:07:26.006" v="5007" actId="47"/>
        <pc:sldMkLst>
          <pc:docMk/>
          <pc:sldMk cId="3203440581" sldId="375"/>
        </pc:sldMkLst>
        <pc:spChg chg="mod">
          <ac:chgData name="John K. Barrera" userId="ff20ac3aac775278" providerId="LiveId" clId="{D2B16D9E-8DC3-4D4C-927D-0F5AA29F5383}" dt="2022-02-22T18:05:20.915" v="3351" actId="14100"/>
          <ac:spMkLst>
            <pc:docMk/>
            <pc:sldMk cId="3203440581" sldId="375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2-22T18:06:12.661" v="3370" actId="113"/>
          <ac:spMkLst>
            <pc:docMk/>
            <pc:sldMk cId="3203440581" sldId="375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2-22T18:04:26.332" v="3343" actId="1076"/>
          <ac:spMkLst>
            <pc:docMk/>
            <pc:sldMk cId="3203440581" sldId="375"/>
            <ac:spMk id="15" creationId="{DA903829-C857-466F-8663-51CF8927D68D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17" creationId="{D09F57A8-1B92-4628-AEB7-5CB072C0CCC0}"/>
          </ac:spMkLst>
        </pc:spChg>
        <pc:spChg chg="del">
          <ac:chgData name="John K. Barrera" userId="ff20ac3aac775278" providerId="LiveId" clId="{D2B16D9E-8DC3-4D4C-927D-0F5AA29F5383}" dt="2022-02-22T15:07:58.471" v="1511" actId="478"/>
          <ac:spMkLst>
            <pc:docMk/>
            <pc:sldMk cId="3203440581" sldId="375"/>
            <ac:spMk id="18" creationId="{7BA70B3A-D28F-4568-B21F-EDEC67C3A51A}"/>
          </ac:spMkLst>
        </pc:spChg>
        <pc:spChg chg="del">
          <ac:chgData name="John K. Barrera" userId="ff20ac3aac775278" providerId="LiveId" clId="{D2B16D9E-8DC3-4D4C-927D-0F5AA29F5383}" dt="2022-02-22T15:08:06.516" v="1513" actId="478"/>
          <ac:spMkLst>
            <pc:docMk/>
            <pc:sldMk cId="3203440581" sldId="375"/>
            <ac:spMk id="19" creationId="{98F8ED88-04ED-4DB1-9638-E322BC8F1173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0" creationId="{A3A9181E-C296-4283-97D7-B6F12491FAE6}"/>
          </ac:spMkLst>
        </pc:spChg>
        <pc:spChg chg="add mod">
          <ac:chgData name="John K. Barrera" userId="ff20ac3aac775278" providerId="LiveId" clId="{D2B16D9E-8DC3-4D4C-927D-0F5AA29F5383}" dt="2022-02-22T18:06:22.035" v="3375" actId="1036"/>
          <ac:spMkLst>
            <pc:docMk/>
            <pc:sldMk cId="3203440581" sldId="375"/>
            <ac:spMk id="22" creationId="{C89DB2A0-1EF6-4E1F-8C52-F1B20078FA77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4" creationId="{C0A27345-298D-4971-8ADA-DAD2DFA91B63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5" creationId="{7DC511A2-8C5B-41E3-96F3-3FFEDB1E688A}"/>
          </ac:spMkLst>
        </pc:spChg>
        <pc:spChg chg="add mod">
          <ac:chgData name="John K. Barrera" userId="ff20ac3aac775278" providerId="LiveId" clId="{D2B16D9E-8DC3-4D4C-927D-0F5AA29F5383}" dt="2022-02-22T17:53:56.348" v="2881" actId="1035"/>
          <ac:spMkLst>
            <pc:docMk/>
            <pc:sldMk cId="3203440581" sldId="375"/>
            <ac:spMk id="26" creationId="{6DD68FDC-BF7A-4FC2-BD9C-CB3E6A95347D}"/>
          </ac:spMkLst>
        </pc:spChg>
        <pc:spChg chg="add mod">
          <ac:chgData name="John K. Barrera" userId="ff20ac3aac775278" providerId="LiveId" clId="{D2B16D9E-8DC3-4D4C-927D-0F5AA29F5383}" dt="2022-02-22T18:00:40.797" v="3155" actId="20577"/>
          <ac:spMkLst>
            <pc:docMk/>
            <pc:sldMk cId="3203440581" sldId="375"/>
            <ac:spMk id="28" creationId="{8D66AAF9-8D22-4DDA-A2A4-5A100794DEE7}"/>
          </ac:spMkLst>
        </pc:spChg>
        <pc:spChg chg="mod">
          <ac:chgData name="John K. Barrera" userId="ff20ac3aac775278" providerId="LiveId" clId="{D2B16D9E-8DC3-4D4C-927D-0F5AA29F5383}" dt="2022-02-22T18:04:00.841" v="3341" actId="20577"/>
          <ac:spMkLst>
            <pc:docMk/>
            <pc:sldMk cId="3203440581" sldId="375"/>
            <ac:spMk id="32" creationId="{5990BE50-D7B2-47ED-8046-9277499D707B}"/>
          </ac:spMkLst>
        </pc:spChg>
        <pc:graphicFrameChg chg="del">
          <ac:chgData name="John K. Barrera" userId="ff20ac3aac775278" providerId="LiveId" clId="{D2B16D9E-8DC3-4D4C-927D-0F5AA29F5383}" dt="2022-02-22T15:07:58.471" v="1511" actId="478"/>
          <ac:graphicFrameMkLst>
            <pc:docMk/>
            <pc:sldMk cId="3203440581" sldId="375"/>
            <ac:graphicFrameMk id="7" creationId="{7E353892-CDD1-4C23-A4C7-EBB2BF4BAFB3}"/>
          </ac:graphicFrameMkLst>
        </pc:graphicFrameChg>
        <pc:graphicFrameChg chg="del">
          <ac:chgData name="John K. Barrera" userId="ff20ac3aac775278" providerId="LiveId" clId="{D2B16D9E-8DC3-4D4C-927D-0F5AA29F5383}" dt="2022-02-22T15:08:03.368" v="1512" actId="478"/>
          <ac:graphicFrameMkLst>
            <pc:docMk/>
            <pc:sldMk cId="3203440581" sldId="375"/>
            <ac:graphicFrameMk id="8" creationId="{0D0C1DFF-4BF8-4EDA-ABC6-89ADBC095558}"/>
          </ac:graphicFrameMkLst>
        </pc:graphicFrameChg>
        <pc:graphicFrameChg chg="del">
          <ac:chgData name="John K. Barrera" userId="ff20ac3aac775278" providerId="LiveId" clId="{D2B16D9E-8DC3-4D4C-927D-0F5AA29F5383}" dt="2022-02-22T15:08:03.368" v="1512" actId="478"/>
          <ac:graphicFrameMkLst>
            <pc:docMk/>
            <pc:sldMk cId="3203440581" sldId="375"/>
            <ac:graphicFrameMk id="13" creationId="{424EBEB8-B9D1-472E-97CD-81E30D5C965E}"/>
          </ac:graphicFrameMkLst>
        </pc:graphicFrameChg>
        <pc:picChg chg="add del mod">
          <ac:chgData name="John K. Barrera" userId="ff20ac3aac775278" providerId="LiveId" clId="{D2B16D9E-8DC3-4D4C-927D-0F5AA29F5383}" dt="2022-02-22T17:48:40.788" v="2556" actId="478"/>
          <ac:picMkLst>
            <pc:docMk/>
            <pc:sldMk cId="3203440581" sldId="375"/>
            <ac:picMk id="1026" creationId="{C6A4AEFC-A5B2-49E8-BF23-40A5A5FB27EA}"/>
          </ac:picMkLst>
        </pc:picChg>
        <pc:picChg chg="add mod">
          <ac:chgData name="John K. Barrera" userId="ff20ac3aac775278" providerId="LiveId" clId="{D2B16D9E-8DC3-4D4C-927D-0F5AA29F5383}" dt="2022-02-22T17:51:02.582" v="2575" actId="1076"/>
          <ac:picMkLst>
            <pc:docMk/>
            <pc:sldMk cId="3203440581" sldId="375"/>
            <ac:picMk id="1028" creationId="{3A1B5AFC-66BF-435B-BC84-0C69FB577C92}"/>
          </ac:picMkLst>
        </pc:picChg>
        <pc:picChg chg="add mod">
          <ac:chgData name="John K. Barrera" userId="ff20ac3aac775278" providerId="LiveId" clId="{D2B16D9E-8DC3-4D4C-927D-0F5AA29F5383}" dt="2022-02-22T18:06:19.368" v="3373" actId="1036"/>
          <ac:picMkLst>
            <pc:docMk/>
            <pc:sldMk cId="3203440581" sldId="375"/>
            <ac:picMk id="1030" creationId="{18928A40-8883-416D-8694-72B81948718A}"/>
          </ac:picMkLst>
        </pc:picChg>
        <pc:cxnChg chg="add mod">
          <ac:chgData name="John K. Barrera" userId="ff20ac3aac775278" providerId="LiveId" clId="{D2B16D9E-8DC3-4D4C-927D-0F5AA29F5383}" dt="2022-02-22T17:46:48.119" v="2546" actId="1076"/>
          <ac:cxnSpMkLst>
            <pc:docMk/>
            <pc:sldMk cId="3203440581" sldId="375"/>
            <ac:cxnSpMk id="3" creationId="{F8C5515E-8B92-449B-9B18-53631E44E942}"/>
          </ac:cxnSpMkLst>
        </pc:cxnChg>
        <pc:cxnChg chg="del">
          <ac:chgData name="John K. Barrera" userId="ff20ac3aac775278" providerId="LiveId" clId="{D2B16D9E-8DC3-4D4C-927D-0F5AA29F5383}" dt="2022-02-22T15:08:03.368" v="1512" actId="478"/>
          <ac:cxnSpMkLst>
            <pc:docMk/>
            <pc:sldMk cId="3203440581" sldId="375"/>
            <ac:cxnSpMk id="21" creationId="{0B26FA66-F660-43C9-8F8A-A9061CAE126F}"/>
          </ac:cxnSpMkLst>
        </pc:cxnChg>
        <pc:cxnChg chg="del">
          <ac:chgData name="John K. Barrera" userId="ff20ac3aac775278" providerId="LiveId" clId="{D2B16D9E-8DC3-4D4C-927D-0F5AA29F5383}" dt="2022-02-22T15:08:03.368" v="1512" actId="478"/>
          <ac:cxnSpMkLst>
            <pc:docMk/>
            <pc:sldMk cId="3203440581" sldId="375"/>
            <ac:cxnSpMk id="29" creationId="{84CE7B66-FC11-4341-949E-E86A14BB2E1C}"/>
          </ac:cxnSpMkLst>
        </pc:cxnChg>
      </pc:sldChg>
      <pc:sldChg chg="addSp delSp modSp add del mod">
        <pc:chgData name="John K. Barrera" userId="ff20ac3aac775278" providerId="LiveId" clId="{D2B16D9E-8DC3-4D4C-927D-0F5AA29F5383}" dt="2022-02-22T15:51:34.910" v="2216" actId="47"/>
        <pc:sldMkLst>
          <pc:docMk/>
          <pc:sldMk cId="828289151" sldId="376"/>
        </pc:sldMkLst>
        <pc:spChg chg="mod">
          <ac:chgData name="John K. Barrera" userId="ff20ac3aac775278" providerId="LiveId" clId="{D2B16D9E-8DC3-4D4C-927D-0F5AA29F5383}" dt="2022-02-22T15:37:49.153" v="1601" actId="20577"/>
          <ac:spMkLst>
            <pc:docMk/>
            <pc:sldMk cId="828289151" sldId="376"/>
            <ac:spMk id="5" creationId="{48D2A9BD-EBF3-4CF7-A61E-49631D4D1DBB}"/>
          </ac:spMkLst>
        </pc:spChg>
        <pc:spChg chg="del mod">
          <ac:chgData name="John K. Barrera" userId="ff20ac3aac775278" providerId="LiveId" clId="{D2B16D9E-8DC3-4D4C-927D-0F5AA29F5383}" dt="2022-02-22T15:37:17.500" v="1549" actId="478"/>
          <ac:spMkLst>
            <pc:docMk/>
            <pc:sldMk cId="828289151" sldId="376"/>
            <ac:spMk id="12" creationId="{002F249E-01CD-4A15-802F-2FC4DE855BEF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7" creationId="{D09F57A8-1B92-4628-AEB7-5CB072C0CCC0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8" creationId="{7BA70B3A-D28F-4568-B21F-EDEC67C3A51A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9" creationId="{98F8ED88-04ED-4DB1-9638-E322BC8F1173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0" creationId="{A3A9181E-C296-4283-97D7-B6F12491FAE6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4" creationId="{C0A27345-298D-4971-8ADA-DAD2DFA91B63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5" creationId="{7DC511A2-8C5B-41E3-96F3-3FFEDB1E688A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32" creationId="{5990BE50-D7B2-47ED-8046-9277499D707B}"/>
          </ac:spMkLst>
        </pc:sp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7" creationId="{7E353892-CDD1-4C23-A4C7-EBB2BF4BAFB3}"/>
          </ac:graphicFrameMkLst>
        </pc:graphicFrame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8" creationId="{0D0C1DFF-4BF8-4EDA-ABC6-89ADBC095558}"/>
          </ac:graphicFrameMkLst>
        </pc:graphicFrame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13" creationId="{424EBEB8-B9D1-472E-97CD-81E30D5C965E}"/>
          </ac:graphicFrameMkLst>
        </pc:graphicFrameChg>
        <pc:picChg chg="add del mod">
          <ac:chgData name="John K. Barrera" userId="ff20ac3aac775278" providerId="LiveId" clId="{D2B16D9E-8DC3-4D4C-927D-0F5AA29F5383}" dt="2022-02-22T15:40:00.579" v="1611" actId="478"/>
          <ac:picMkLst>
            <pc:docMk/>
            <pc:sldMk cId="828289151" sldId="376"/>
            <ac:picMk id="3" creationId="{5AC9E645-E6E6-4131-A0F3-A3A66052B847}"/>
          </ac:picMkLst>
        </pc:picChg>
        <pc:picChg chg="add mod">
          <ac:chgData name="John K. Barrera" userId="ff20ac3aac775278" providerId="LiveId" clId="{D2B16D9E-8DC3-4D4C-927D-0F5AA29F5383}" dt="2022-02-22T15:40:09.034" v="1613" actId="1076"/>
          <ac:picMkLst>
            <pc:docMk/>
            <pc:sldMk cId="828289151" sldId="376"/>
            <ac:picMk id="11" creationId="{91BBCEA9-6EE8-4DBE-AE12-F826811B3D1F}"/>
          </ac:picMkLst>
        </pc:picChg>
        <pc:picChg chg="add">
          <ac:chgData name="John K. Barrera" userId="ff20ac3aac775278" providerId="LiveId" clId="{D2B16D9E-8DC3-4D4C-927D-0F5AA29F5383}" dt="2022-02-22T15:41:13.424" v="1614" actId="22"/>
          <ac:picMkLst>
            <pc:docMk/>
            <pc:sldMk cId="828289151" sldId="376"/>
            <ac:picMk id="16" creationId="{2F5C4631-2155-41E3-AB59-2FA47F7866EB}"/>
          </ac:picMkLst>
        </pc:picChg>
        <pc:cxnChg chg="del">
          <ac:chgData name="John K. Barrera" userId="ff20ac3aac775278" providerId="LiveId" clId="{D2B16D9E-8DC3-4D4C-927D-0F5AA29F5383}" dt="2022-02-22T15:37:15.206" v="1547" actId="478"/>
          <ac:cxnSpMkLst>
            <pc:docMk/>
            <pc:sldMk cId="828289151" sldId="376"/>
            <ac:cxnSpMk id="21" creationId="{0B26FA66-F660-43C9-8F8A-A9061CAE126F}"/>
          </ac:cxnSpMkLst>
        </pc:cxnChg>
        <pc:cxnChg chg="del">
          <ac:chgData name="John K. Barrera" userId="ff20ac3aac775278" providerId="LiveId" clId="{D2B16D9E-8DC3-4D4C-927D-0F5AA29F5383}" dt="2022-02-22T15:37:15.206" v="1547" actId="478"/>
          <ac:cxnSpMkLst>
            <pc:docMk/>
            <pc:sldMk cId="828289151" sldId="376"/>
            <ac:cxnSpMk id="29" creationId="{84CE7B66-FC11-4341-949E-E86A14BB2E1C}"/>
          </ac:cxnSpMkLst>
        </pc:cxnChg>
      </pc:sldChg>
      <pc:sldChg chg="addSp delSp modSp add del mod ord">
        <pc:chgData name="John K. Barrera" userId="ff20ac3aac775278" providerId="LiveId" clId="{D2B16D9E-8DC3-4D4C-927D-0F5AA29F5383}" dt="2022-03-02T03:07:38.751" v="5021" actId="20578"/>
        <pc:sldMkLst>
          <pc:docMk/>
          <pc:sldMk cId="470657544" sldId="377"/>
        </pc:sldMkLst>
        <pc:spChg chg="mod">
          <ac:chgData name="John K. Barrera" userId="ff20ac3aac775278" providerId="LiveId" clId="{D2B16D9E-8DC3-4D4C-927D-0F5AA29F5383}" dt="2022-02-22T17:43:47.359" v="2443" actId="313"/>
          <ac:spMkLst>
            <pc:docMk/>
            <pc:sldMk cId="470657544" sldId="377"/>
            <ac:spMk id="15" creationId="{DA903829-C857-466F-8663-51CF8927D68D}"/>
          </ac:spMkLst>
        </pc:spChg>
        <pc:spChg chg="add del mod">
          <ac:chgData name="John K. Barrera" userId="ff20ac3aac775278" providerId="LiveId" clId="{D2B16D9E-8DC3-4D4C-927D-0F5AA29F5383}" dt="2022-02-22T15:50:42.703" v="2190" actId="478"/>
          <ac:spMkLst>
            <pc:docMk/>
            <pc:sldMk cId="470657544" sldId="377"/>
            <ac:spMk id="21" creationId="{2A47F683-9B0E-4BEF-8762-6F120C5147D7}"/>
          </ac:spMkLst>
        </pc:spChg>
        <pc:spChg chg="add del mod">
          <ac:chgData name="John K. Barrera" userId="ff20ac3aac775278" providerId="LiveId" clId="{D2B16D9E-8DC3-4D4C-927D-0F5AA29F5383}" dt="2022-02-22T15:51:19.734" v="2213" actId="478"/>
          <ac:spMkLst>
            <pc:docMk/>
            <pc:sldMk cId="470657544" sldId="377"/>
            <ac:spMk id="22" creationId="{57DED973-F56F-41E9-9015-0D8D54FA0092}"/>
          </ac:spMkLst>
        </pc:spChg>
        <pc:spChg chg="add del mod">
          <ac:chgData name="John K. Barrera" userId="ff20ac3aac775278" providerId="LiveId" clId="{D2B16D9E-8DC3-4D4C-927D-0F5AA29F5383}" dt="2022-02-22T15:49:35.304" v="2112"/>
          <ac:spMkLst>
            <pc:docMk/>
            <pc:sldMk cId="470657544" sldId="377"/>
            <ac:spMk id="23" creationId="{5580275E-748B-4286-9324-2E209FF98C37}"/>
          </ac:spMkLst>
        </pc:spChg>
        <pc:spChg chg="add mod">
          <ac:chgData name="John K. Barrera" userId="ff20ac3aac775278" providerId="LiveId" clId="{D2B16D9E-8DC3-4D4C-927D-0F5AA29F5383}" dt="2022-02-22T17:41:34.441" v="2288" actId="20577"/>
          <ac:spMkLst>
            <pc:docMk/>
            <pc:sldMk cId="470657544" sldId="377"/>
            <ac:spMk id="24" creationId="{7EC6C5A2-F6A2-4B30-A9C3-E00E11793E4D}"/>
          </ac:spMkLst>
        </pc:spChg>
        <pc:spChg chg="add mod">
          <ac:chgData name="John K. Barrera" userId="ff20ac3aac775278" providerId="LiveId" clId="{D2B16D9E-8DC3-4D4C-927D-0F5AA29F5383}" dt="2022-02-22T17:41:50.682" v="2294" actId="20577"/>
          <ac:spMkLst>
            <pc:docMk/>
            <pc:sldMk cId="470657544" sldId="377"/>
            <ac:spMk id="25" creationId="{95899957-ABD2-4F82-9C6D-06FCC5EF10CF}"/>
          </ac:spMkLst>
        </pc:spChg>
        <pc:spChg chg="add mod">
          <ac:chgData name="John K. Barrera" userId="ff20ac3aac775278" providerId="LiveId" clId="{D2B16D9E-8DC3-4D4C-927D-0F5AA29F5383}" dt="2022-02-22T18:06:49.447" v="3376" actId="6549"/>
          <ac:spMkLst>
            <pc:docMk/>
            <pc:sldMk cId="470657544" sldId="377"/>
            <ac:spMk id="26" creationId="{A4590AA9-D8B6-4BB8-845B-4503E5C5B24E}"/>
          </ac:spMkLst>
        </pc:sp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3" creationId="{D4109C8B-B310-40CD-8315-6732F28C33CE}"/>
          </ac:picMkLst>
        </pc:picChg>
        <pc:picChg chg="add mod">
          <ac:chgData name="John K. Barrera" userId="ff20ac3aac775278" providerId="LiveId" clId="{D2B16D9E-8DC3-4D4C-927D-0F5AA29F5383}" dt="2022-02-22T15:48:32.850" v="2068" actId="1036"/>
          <ac:picMkLst>
            <pc:docMk/>
            <pc:sldMk cId="470657544" sldId="377"/>
            <ac:picMk id="7" creationId="{B0C5100B-44D5-4660-9729-2978AD4977C4}"/>
          </ac:picMkLst>
        </pc:picChg>
        <pc:picChg chg="del">
          <ac:chgData name="John K. Barrera" userId="ff20ac3aac775278" providerId="LiveId" clId="{D2B16D9E-8DC3-4D4C-927D-0F5AA29F5383}" dt="2022-02-22T15:41:17.954" v="1616" actId="478"/>
          <ac:picMkLst>
            <pc:docMk/>
            <pc:sldMk cId="470657544" sldId="377"/>
            <ac:picMk id="11" creationId="{91BBCEA9-6EE8-4DBE-AE12-F826811B3D1F}"/>
          </ac:picMkLst>
        </pc:picChg>
        <pc:picChg chg="add mod">
          <ac:chgData name="John K. Barrera" userId="ff20ac3aac775278" providerId="LiveId" clId="{D2B16D9E-8DC3-4D4C-927D-0F5AA29F5383}" dt="2022-02-22T15:48:35.807" v="2082" actId="1035"/>
          <ac:picMkLst>
            <pc:docMk/>
            <pc:sldMk cId="470657544" sldId="377"/>
            <ac:picMk id="12" creationId="{4F24F389-ED42-4971-9654-D72BA63D819F}"/>
          </ac:picMkLst>
        </pc:pic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14" creationId="{6284143E-8FAE-4FD3-9433-8A9A8A236046}"/>
          </ac:picMkLst>
        </pc:picChg>
        <pc:picChg chg="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16" creationId="{2F5C4631-2155-41E3-AB59-2FA47F7866EB}"/>
          </ac:picMkLst>
        </pc:picChg>
        <pc:picChg chg="add del">
          <ac:chgData name="John K. Barrera" userId="ff20ac3aac775278" providerId="LiveId" clId="{D2B16D9E-8DC3-4D4C-927D-0F5AA29F5383}" dt="2022-02-22T15:44:26.840" v="1629" actId="478"/>
          <ac:picMkLst>
            <pc:docMk/>
            <pc:sldMk cId="470657544" sldId="377"/>
            <ac:picMk id="18" creationId="{69F484B6-6545-4D0E-A951-65E762A8F3E2}"/>
          </ac:picMkLst>
        </pc:pic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20" creationId="{7CCC1653-66F2-4093-B8CC-0ECC65A1C408}"/>
          </ac:picMkLst>
        </pc:picChg>
      </pc:sldChg>
      <pc:sldChg chg="addSp delSp modSp add del mod">
        <pc:chgData name="John K. Barrera" userId="ff20ac3aac775278" providerId="LiveId" clId="{D2B16D9E-8DC3-4D4C-927D-0F5AA29F5383}" dt="2022-03-02T03:07:25.976" v="5006" actId="47"/>
        <pc:sldMkLst>
          <pc:docMk/>
          <pc:sldMk cId="3105899673" sldId="378"/>
        </pc:sldMkLst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4" creationId="{7EC6C5A2-F6A2-4B30-A9C3-E00E11793E4D}"/>
          </ac:spMkLst>
        </pc:spChg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5" creationId="{95899957-ABD2-4F82-9C6D-06FCC5EF10CF}"/>
          </ac:spMkLst>
        </pc:spChg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6" creationId="{A4590AA9-D8B6-4BB8-845B-4503E5C5B24E}"/>
          </ac:spMkLst>
        </pc:spChg>
        <pc:graphicFrameChg chg="add mod modGraphic">
          <ac:chgData name="John K. Barrera" userId="ff20ac3aac775278" providerId="LiveId" clId="{D2B16D9E-8DC3-4D4C-927D-0F5AA29F5383}" dt="2022-02-22T18:22:36.649" v="3394" actId="1076"/>
          <ac:graphicFrameMkLst>
            <pc:docMk/>
            <pc:sldMk cId="3105899673" sldId="378"/>
            <ac:graphicFrameMk id="2" creationId="{B11E51BD-1BF9-4790-A47A-698303BB48E1}"/>
          </ac:graphicFrameMkLst>
        </pc:graphicFrameChg>
        <pc:graphicFrameChg chg="add mod modGraphic">
          <ac:chgData name="John K. Barrera" userId="ff20ac3aac775278" providerId="LiveId" clId="{D2B16D9E-8DC3-4D4C-927D-0F5AA29F5383}" dt="2022-02-22T18:27:45.594" v="3400" actId="1076"/>
          <ac:graphicFrameMkLst>
            <pc:docMk/>
            <pc:sldMk cId="3105899673" sldId="378"/>
            <ac:graphicFrameMk id="6" creationId="{9B0B4ADF-C727-41BA-960E-3845D4E26651}"/>
          </ac:graphicFrameMkLst>
        </pc:graphicFrameChg>
        <pc:graphicFrameChg chg="add mod modGraphic">
          <ac:chgData name="John K. Barrera" userId="ff20ac3aac775278" providerId="LiveId" clId="{D2B16D9E-8DC3-4D4C-927D-0F5AA29F5383}" dt="2022-02-22T18:28:10.675" v="3401" actId="12385"/>
          <ac:graphicFrameMkLst>
            <pc:docMk/>
            <pc:sldMk cId="3105899673" sldId="378"/>
            <ac:graphicFrameMk id="8" creationId="{3E82F6D1-22D9-4307-970A-D3974ECDE116}"/>
          </ac:graphicFrameMkLst>
        </pc:graphicFrameChg>
        <pc:picChg chg="del">
          <ac:chgData name="John K. Barrera" userId="ff20ac3aac775278" providerId="LiveId" clId="{D2B16D9E-8DC3-4D4C-927D-0F5AA29F5383}" dt="2022-02-22T18:21:24.546" v="3384" actId="478"/>
          <ac:picMkLst>
            <pc:docMk/>
            <pc:sldMk cId="3105899673" sldId="378"/>
            <ac:picMk id="3" creationId="{D4109C8B-B310-40CD-8315-6732F28C33CE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7" creationId="{B0C5100B-44D5-4660-9729-2978AD4977C4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2" creationId="{4F24F389-ED42-4971-9654-D72BA63D819F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4" creationId="{6284143E-8FAE-4FD3-9433-8A9A8A236046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6" creationId="{2F5C4631-2155-41E3-AB59-2FA47F7866EB}"/>
          </ac:picMkLst>
        </pc:picChg>
        <pc:picChg chg="del">
          <ac:chgData name="John K. Barrera" userId="ff20ac3aac775278" providerId="LiveId" clId="{D2B16D9E-8DC3-4D4C-927D-0F5AA29F5383}" dt="2022-02-22T18:21:23.612" v="3383" actId="478"/>
          <ac:picMkLst>
            <pc:docMk/>
            <pc:sldMk cId="3105899673" sldId="378"/>
            <ac:picMk id="20" creationId="{7CCC1653-66F2-4093-B8CC-0ECC65A1C408}"/>
          </ac:picMkLst>
        </pc:picChg>
      </pc:sldChg>
      <pc:sldChg chg="addSp delSp modSp add del mod">
        <pc:chgData name="John K. Barrera" userId="ff20ac3aac775278" providerId="LiveId" clId="{D2B16D9E-8DC3-4D4C-927D-0F5AA29F5383}" dt="2022-03-16T05:23:22.948" v="8508" actId="47"/>
        <pc:sldMkLst>
          <pc:docMk/>
          <pc:sldMk cId="2340975762" sldId="379"/>
        </pc:sldMkLst>
        <pc:spChg chg="add mod">
          <ac:chgData name="John K. Barrera" userId="ff20ac3aac775278" providerId="LiveId" clId="{D2B16D9E-8DC3-4D4C-927D-0F5AA29F5383}" dt="2022-03-16T05:19:41.777" v="8451" actId="108"/>
          <ac:spMkLst>
            <pc:docMk/>
            <pc:sldMk cId="2340975762" sldId="379"/>
            <ac:spMk id="2" creationId="{90988243-245C-42FF-BBDB-00AC2F18C6D7}"/>
          </ac:spMkLst>
        </pc:spChg>
        <pc:spChg chg="mod">
          <ac:chgData name="John K. Barrera" userId="ff20ac3aac775278" providerId="LiveId" clId="{D2B16D9E-8DC3-4D4C-927D-0F5AA29F5383}" dt="2022-03-02T02:05:29.866" v="4380" actId="313"/>
          <ac:spMkLst>
            <pc:docMk/>
            <pc:sldMk cId="2340975762" sldId="379"/>
            <ac:spMk id="5" creationId="{48D2A9BD-EBF3-4CF7-A61E-49631D4D1DBB}"/>
          </ac:spMkLst>
        </pc:spChg>
        <pc:spChg chg="add mod">
          <ac:chgData name="John K. Barrera" userId="ff20ac3aac775278" providerId="LiveId" clId="{D2B16D9E-8DC3-4D4C-927D-0F5AA29F5383}" dt="2022-03-16T05:19:17.857" v="8446" actId="1076"/>
          <ac:spMkLst>
            <pc:docMk/>
            <pc:sldMk cId="2340975762" sldId="379"/>
            <ac:spMk id="8" creationId="{10C3885B-09C1-459F-953B-B5EA0721F982}"/>
          </ac:spMkLst>
        </pc:spChg>
        <pc:graphicFrameChg chg="del mod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2" creationId="{B11E51BD-1BF9-4790-A47A-698303BB48E1}"/>
          </ac:graphicFrameMkLst>
        </pc:graphicFrameChg>
        <pc:graphicFrameChg chg="del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6" creationId="{9B0B4ADF-C727-41BA-960E-3845D4E26651}"/>
          </ac:graphicFrameMkLst>
        </pc:graphicFrameChg>
        <pc:graphicFrameChg chg="del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8" creationId="{3E82F6D1-22D9-4307-970A-D3974ECDE116}"/>
          </ac:graphicFrameMkLst>
        </pc:graphicFrameChg>
      </pc:sldChg>
      <pc:sldChg chg="add del">
        <pc:chgData name="John K. Barrera" userId="ff20ac3aac775278" providerId="LiveId" clId="{D2B16D9E-8DC3-4D4C-927D-0F5AA29F5383}" dt="2022-02-22T18:20:24.515" v="3380"/>
        <pc:sldMkLst>
          <pc:docMk/>
          <pc:sldMk cId="4021282513" sldId="379"/>
        </pc:sldMkLst>
      </pc:sldChg>
      <pc:sldChg chg="addSp delSp modSp add del mod ord">
        <pc:chgData name="John K. Barrera" userId="ff20ac3aac775278" providerId="LiveId" clId="{D2B16D9E-8DC3-4D4C-927D-0F5AA29F5383}" dt="2022-03-02T01:43:49.301" v="4303" actId="47"/>
        <pc:sldMkLst>
          <pc:docMk/>
          <pc:sldMk cId="3892891888" sldId="380"/>
        </pc:sldMkLst>
        <pc:spChg chg="mod">
          <ac:chgData name="John K. Barrera" userId="ff20ac3aac775278" providerId="LiveId" clId="{D2B16D9E-8DC3-4D4C-927D-0F5AA29F5383}" dt="2022-03-02T01:29:51.347" v="3480"/>
          <ac:spMkLst>
            <pc:docMk/>
            <pc:sldMk cId="3892891888" sldId="380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1:32:59.089" v="3775" actId="313"/>
          <ac:spMkLst>
            <pc:docMk/>
            <pc:sldMk cId="3892891888" sldId="380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1:32:23.009" v="3734" actId="1076"/>
          <ac:spMkLst>
            <pc:docMk/>
            <pc:sldMk cId="3892891888" sldId="380"/>
            <ac:spMk id="22" creationId="{C89DB2A0-1EF6-4E1F-8C52-F1B20078FA77}"/>
          </ac:spMkLst>
        </pc:spChg>
        <pc:spChg chg="mod">
          <ac:chgData name="John K. Barrera" userId="ff20ac3aac775278" providerId="LiveId" clId="{D2B16D9E-8DC3-4D4C-927D-0F5AA29F5383}" dt="2022-03-02T01:32:30.852" v="3736" actId="1076"/>
          <ac:spMkLst>
            <pc:docMk/>
            <pc:sldMk cId="3892891888" sldId="380"/>
            <ac:spMk id="28" creationId="{8D66AAF9-8D22-4DDA-A2A4-5A100794DEE7}"/>
          </ac:spMkLst>
        </pc:spChg>
        <pc:picChg chg="add del mod">
          <ac:chgData name="John K. Barrera" userId="ff20ac3aac775278" providerId="LiveId" clId="{D2B16D9E-8DC3-4D4C-927D-0F5AA29F5383}" dt="2022-03-02T01:33:48.358" v="3780"/>
          <ac:picMkLst>
            <pc:docMk/>
            <pc:sldMk cId="3892891888" sldId="380"/>
            <ac:picMk id="1026" creationId="{47845D9E-C749-4DE3-A0AD-0D5025FF4340}"/>
          </ac:picMkLst>
        </pc:picChg>
        <pc:picChg chg="add del">
          <ac:chgData name="John K. Barrera" userId="ff20ac3aac775278" providerId="LiveId" clId="{D2B16D9E-8DC3-4D4C-927D-0F5AA29F5383}" dt="2022-03-02T01:33:48.817" v="3781" actId="478"/>
          <ac:picMkLst>
            <pc:docMk/>
            <pc:sldMk cId="3892891888" sldId="380"/>
            <ac:picMk id="1030" creationId="{18928A40-8883-416D-8694-72B81948718A}"/>
          </ac:picMkLst>
        </pc:picChg>
      </pc:sldChg>
      <pc:sldChg chg="addSp delSp modSp add del mod ord">
        <pc:chgData name="John K. Barrera" userId="ff20ac3aac775278" providerId="LiveId" clId="{D2B16D9E-8DC3-4D4C-927D-0F5AA29F5383}" dt="2022-03-22T21:09:04.183" v="12396" actId="21"/>
        <pc:sldMkLst>
          <pc:docMk/>
          <pc:sldMk cId="1548355188" sldId="381"/>
        </pc:sldMkLst>
        <pc:spChg chg="mod">
          <ac:chgData name="John K. Barrera" userId="ff20ac3aac775278" providerId="LiveId" clId="{D2B16D9E-8DC3-4D4C-927D-0F5AA29F5383}" dt="2022-03-02T02:05:39.409" v="4391" actId="20577"/>
          <ac:spMkLst>
            <pc:docMk/>
            <pc:sldMk cId="1548355188" sldId="381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1:44:20.575" v="4308" actId="1076"/>
          <ac:spMkLst>
            <pc:docMk/>
            <pc:sldMk cId="1548355188" sldId="381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1:40:55.016" v="4252" actId="313"/>
          <ac:spMkLst>
            <pc:docMk/>
            <pc:sldMk cId="1548355188" sldId="381"/>
            <ac:spMk id="15" creationId="{DA903829-C857-466F-8663-51CF8927D68D}"/>
          </ac:spMkLst>
        </pc:spChg>
        <pc:spChg chg="add del mod">
          <ac:chgData name="John K. Barrera" userId="ff20ac3aac775278" providerId="LiveId" clId="{D2B16D9E-8DC3-4D4C-927D-0F5AA29F5383}" dt="2022-03-02T01:38:13.569" v="4121" actId="478"/>
          <ac:spMkLst>
            <pc:docMk/>
            <pc:sldMk cId="1548355188" sldId="381"/>
            <ac:spMk id="16" creationId="{6B7D22E2-9B4B-40DD-BEAC-25A29816812F}"/>
          </ac:spMkLst>
        </pc:spChg>
        <pc:spChg chg="mod">
          <ac:chgData name="John K. Barrera" userId="ff20ac3aac775278" providerId="LiveId" clId="{D2B16D9E-8DC3-4D4C-927D-0F5AA29F5383}" dt="2022-03-02T01:43:20.914" v="4302" actId="404"/>
          <ac:spMkLst>
            <pc:docMk/>
            <pc:sldMk cId="1548355188" sldId="381"/>
            <ac:spMk id="22" creationId="{C89DB2A0-1EF6-4E1F-8C52-F1B20078FA77}"/>
          </ac:spMkLst>
        </pc:spChg>
        <pc:spChg chg="add mod">
          <ac:chgData name="John K. Barrera" userId="ff20ac3aac775278" providerId="LiveId" clId="{D2B16D9E-8DC3-4D4C-927D-0F5AA29F5383}" dt="2022-03-02T02:19:04.510" v="4440" actId="1035"/>
          <ac:spMkLst>
            <pc:docMk/>
            <pc:sldMk cId="1548355188" sldId="381"/>
            <ac:spMk id="23" creationId="{C4FFAB8F-7156-445F-89D2-7C88F8EAAB32}"/>
          </ac:spMkLst>
        </pc:spChg>
        <pc:spChg chg="del">
          <ac:chgData name="John K. Barrera" userId="ff20ac3aac775278" providerId="LiveId" clId="{D2B16D9E-8DC3-4D4C-927D-0F5AA29F5383}" dt="2022-03-02T01:33:59.197" v="3786" actId="478"/>
          <ac:spMkLst>
            <pc:docMk/>
            <pc:sldMk cId="1548355188" sldId="381"/>
            <ac:spMk id="26" creationId="{6DD68FDC-BF7A-4FC2-BD9C-CB3E6A95347D}"/>
          </ac:spMkLst>
        </pc:spChg>
        <pc:spChg chg="mod">
          <ac:chgData name="John K. Barrera" userId="ff20ac3aac775278" providerId="LiveId" clId="{D2B16D9E-8DC3-4D4C-927D-0F5AA29F5383}" dt="2022-03-02T01:42:57.597" v="4295" actId="1036"/>
          <ac:spMkLst>
            <pc:docMk/>
            <pc:sldMk cId="1548355188" sldId="381"/>
            <ac:spMk id="28" creationId="{8D66AAF9-8D22-4DDA-A2A4-5A100794DEE7}"/>
          </ac:spMkLst>
        </pc:spChg>
        <pc:spChg chg="del">
          <ac:chgData name="John K. Barrera" userId="ff20ac3aac775278" providerId="LiveId" clId="{D2B16D9E-8DC3-4D4C-927D-0F5AA29F5383}" dt="2022-03-02T01:34:18.465" v="3791" actId="478"/>
          <ac:spMkLst>
            <pc:docMk/>
            <pc:sldMk cId="1548355188" sldId="381"/>
            <ac:spMk id="32" creationId="{5990BE50-D7B2-47ED-8046-9277499D707B}"/>
          </ac:spMkLst>
        </pc:spChg>
        <pc:picChg chg="del">
          <ac:chgData name="John K. Barrera" userId="ff20ac3aac775278" providerId="LiveId" clId="{D2B16D9E-8DC3-4D4C-927D-0F5AA29F5383}" dt="2022-03-02T01:33:57.519" v="3785" actId="478"/>
          <ac:picMkLst>
            <pc:docMk/>
            <pc:sldMk cId="1548355188" sldId="381"/>
            <ac:picMk id="1028" creationId="{3A1B5AFC-66BF-435B-BC84-0C69FB577C92}"/>
          </ac:picMkLst>
        </pc:picChg>
        <pc:picChg chg="del">
          <ac:chgData name="John K. Barrera" userId="ff20ac3aac775278" providerId="LiveId" clId="{D2B16D9E-8DC3-4D4C-927D-0F5AA29F5383}" dt="2022-03-02T01:33:52.859" v="3783" actId="478"/>
          <ac:picMkLst>
            <pc:docMk/>
            <pc:sldMk cId="1548355188" sldId="381"/>
            <ac:picMk id="1030" creationId="{18928A40-8883-416D-8694-72B81948718A}"/>
          </ac:picMkLst>
        </pc:picChg>
        <pc:picChg chg="add mod">
          <ac:chgData name="John K. Barrera" userId="ff20ac3aac775278" providerId="LiveId" clId="{D2B16D9E-8DC3-4D4C-927D-0F5AA29F5383}" dt="2022-03-02T01:44:03.470" v="4305" actId="1076"/>
          <ac:picMkLst>
            <pc:docMk/>
            <pc:sldMk cId="1548355188" sldId="381"/>
            <ac:picMk id="2050" creationId="{A90DCCD8-33D3-4E47-91DD-BF4DD2A91A14}"/>
          </ac:picMkLst>
        </pc:picChg>
        <pc:picChg chg="add del mod">
          <ac:chgData name="John K. Barrera" userId="ff20ac3aac775278" providerId="LiveId" clId="{D2B16D9E-8DC3-4D4C-927D-0F5AA29F5383}" dt="2022-03-22T21:09:04.183" v="12396" actId="21"/>
          <ac:picMkLst>
            <pc:docMk/>
            <pc:sldMk cId="1548355188" sldId="381"/>
            <ac:picMk id="2052" creationId="{E421684F-753B-4DE1-8DD7-3C0A127CD548}"/>
          </ac:picMkLst>
        </pc:picChg>
        <pc:cxnChg chg="del">
          <ac:chgData name="John K. Barrera" userId="ff20ac3aac775278" providerId="LiveId" clId="{D2B16D9E-8DC3-4D4C-927D-0F5AA29F5383}" dt="2022-03-02T01:34:15.175" v="3789" actId="478"/>
          <ac:cxnSpMkLst>
            <pc:docMk/>
            <pc:sldMk cId="1548355188" sldId="381"/>
            <ac:cxnSpMk id="3" creationId="{F8C5515E-8B92-449B-9B18-53631E44E942}"/>
          </ac:cxnSpMkLst>
        </pc:cxnChg>
        <pc:cxnChg chg="add mod">
          <ac:chgData name="John K. Barrera" userId="ff20ac3aac775278" providerId="LiveId" clId="{D2B16D9E-8DC3-4D4C-927D-0F5AA29F5383}" dt="2022-03-02T01:44:25.753" v="4309" actId="14100"/>
          <ac:cxnSpMkLst>
            <pc:docMk/>
            <pc:sldMk cId="1548355188" sldId="381"/>
            <ac:cxnSpMk id="17" creationId="{EB6A114C-92DB-4F3A-A3E8-D3DA8DF1AAF8}"/>
          </ac:cxnSpMkLst>
        </pc:cxnChg>
      </pc:sldChg>
      <pc:sldChg chg="add del">
        <pc:chgData name="John K. Barrera" userId="ff20ac3aac775278" providerId="LiveId" clId="{D2B16D9E-8DC3-4D4C-927D-0F5AA29F5383}" dt="2022-03-02T02:19:03.862" v="4435"/>
        <pc:sldMkLst>
          <pc:docMk/>
          <pc:sldMk cId="650694490" sldId="382"/>
        </pc:sldMkLst>
      </pc:sldChg>
      <pc:sldChg chg="add del">
        <pc:chgData name="John K. Barrera" userId="ff20ac3aac775278" providerId="LiveId" clId="{D2B16D9E-8DC3-4D4C-927D-0F5AA29F5383}" dt="2022-03-02T01:34:02.631" v="3788"/>
        <pc:sldMkLst>
          <pc:docMk/>
          <pc:sldMk cId="1043803713" sldId="382"/>
        </pc:sldMkLst>
      </pc:sldChg>
      <pc:sldChg chg="addSp delSp modSp add mod">
        <pc:chgData name="John K. Barrera" userId="ff20ac3aac775278" providerId="LiveId" clId="{D2B16D9E-8DC3-4D4C-927D-0F5AA29F5383}" dt="2022-03-02T03:07:36.916" v="5018" actId="20577"/>
        <pc:sldMkLst>
          <pc:docMk/>
          <pc:sldMk cId="2191034399" sldId="382"/>
        </pc:sldMkLst>
        <pc:spChg chg="mod">
          <ac:chgData name="John K. Barrera" userId="ff20ac3aac775278" providerId="LiveId" clId="{D2B16D9E-8DC3-4D4C-927D-0F5AA29F5383}" dt="2022-03-02T02:19:40.774" v="4450" actId="313"/>
          <ac:spMkLst>
            <pc:docMk/>
            <pc:sldMk cId="2191034399" sldId="382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3:07:36.916" v="5018" actId="20577"/>
          <ac:spMkLst>
            <pc:docMk/>
            <pc:sldMk cId="2191034399" sldId="382"/>
            <ac:spMk id="15" creationId="{DA903829-C857-466F-8663-51CF8927D68D}"/>
          </ac:spMkLst>
        </pc:spChg>
        <pc:spChg chg="mod">
          <ac:chgData name="John K. Barrera" userId="ff20ac3aac775278" providerId="LiveId" clId="{D2B16D9E-8DC3-4D4C-927D-0F5AA29F5383}" dt="2022-03-02T02:31:10.168" v="4493" actId="1035"/>
          <ac:spMkLst>
            <pc:docMk/>
            <pc:sldMk cId="2191034399" sldId="382"/>
            <ac:spMk id="22" creationId="{C89DB2A0-1EF6-4E1F-8C52-F1B20078FA77}"/>
          </ac:spMkLst>
        </pc:spChg>
        <pc:spChg chg="del">
          <ac:chgData name="John K. Barrera" userId="ff20ac3aac775278" providerId="LiveId" clId="{D2B16D9E-8DC3-4D4C-927D-0F5AA29F5383}" dt="2022-03-02T02:19:11.921" v="4443" actId="478"/>
          <ac:spMkLst>
            <pc:docMk/>
            <pc:sldMk cId="2191034399" sldId="382"/>
            <ac:spMk id="23" creationId="{C4FFAB8F-7156-445F-89D2-7C88F8EAAB32}"/>
          </ac:spMkLst>
        </pc:spChg>
        <pc:spChg chg="del">
          <ac:chgData name="John K. Barrera" userId="ff20ac3aac775278" providerId="LiveId" clId="{D2B16D9E-8DC3-4D4C-927D-0F5AA29F5383}" dt="2022-03-02T02:30:15.237" v="4466" actId="478"/>
          <ac:spMkLst>
            <pc:docMk/>
            <pc:sldMk cId="2191034399" sldId="382"/>
            <ac:spMk id="28" creationId="{8D66AAF9-8D22-4DDA-A2A4-5A100794DEE7}"/>
          </ac:spMkLst>
        </pc:spChg>
        <pc:picChg chg="del">
          <ac:chgData name="John K. Barrera" userId="ff20ac3aac775278" providerId="LiveId" clId="{D2B16D9E-8DC3-4D4C-927D-0F5AA29F5383}" dt="2022-03-02T02:19:13.150" v="4444" actId="478"/>
          <ac:picMkLst>
            <pc:docMk/>
            <pc:sldMk cId="2191034399" sldId="382"/>
            <ac:picMk id="2050" creationId="{A90DCCD8-33D3-4E47-91DD-BF4DD2A91A14}"/>
          </ac:picMkLst>
        </pc:picChg>
        <pc:picChg chg="del">
          <ac:chgData name="John K. Barrera" userId="ff20ac3aac775278" providerId="LiveId" clId="{D2B16D9E-8DC3-4D4C-927D-0F5AA29F5383}" dt="2022-03-02T02:19:10.008" v="4442" actId="478"/>
          <ac:picMkLst>
            <pc:docMk/>
            <pc:sldMk cId="2191034399" sldId="382"/>
            <ac:picMk id="2052" creationId="{E421684F-753B-4DE1-8DD7-3C0A127CD548}"/>
          </ac:picMkLst>
        </pc:picChg>
        <pc:picChg chg="add del mod">
          <ac:chgData name="John K. Barrera" userId="ff20ac3aac775278" providerId="LiveId" clId="{D2B16D9E-8DC3-4D4C-927D-0F5AA29F5383}" dt="2022-03-02T02:27:30.519" v="4454" actId="478"/>
          <ac:picMkLst>
            <pc:docMk/>
            <pc:sldMk cId="2191034399" sldId="382"/>
            <ac:picMk id="3074" creationId="{F30379C4-477B-4B14-9B92-BB408E1E5F7A}"/>
          </ac:picMkLst>
        </pc:picChg>
        <pc:picChg chg="add del">
          <ac:chgData name="John K. Barrera" userId="ff20ac3aac775278" providerId="LiveId" clId="{D2B16D9E-8DC3-4D4C-927D-0F5AA29F5383}" dt="2022-03-02T02:28:25.568" v="4456" actId="478"/>
          <ac:picMkLst>
            <pc:docMk/>
            <pc:sldMk cId="2191034399" sldId="382"/>
            <ac:picMk id="3076" creationId="{262EF73A-C1DB-4499-BC48-EF0A619F4A16}"/>
          </ac:picMkLst>
        </pc:picChg>
        <pc:picChg chg="add mod">
          <ac:chgData name="John K. Barrera" userId="ff20ac3aac775278" providerId="LiveId" clId="{D2B16D9E-8DC3-4D4C-927D-0F5AA29F5383}" dt="2022-03-02T02:31:12.848" v="4495" actId="1035"/>
          <ac:picMkLst>
            <pc:docMk/>
            <pc:sldMk cId="2191034399" sldId="382"/>
            <ac:picMk id="3078" creationId="{9AB9DC79-7B15-49F6-802C-2CB88241FD0F}"/>
          </ac:picMkLst>
        </pc:picChg>
        <pc:cxnChg chg="del">
          <ac:chgData name="John K. Barrera" userId="ff20ac3aac775278" providerId="LiveId" clId="{D2B16D9E-8DC3-4D4C-927D-0F5AA29F5383}" dt="2022-03-02T02:19:14.689" v="4445" actId="478"/>
          <ac:cxnSpMkLst>
            <pc:docMk/>
            <pc:sldMk cId="2191034399" sldId="382"/>
            <ac:cxnSpMk id="17" creationId="{EB6A114C-92DB-4F3A-A3E8-D3DA8DF1AAF8}"/>
          </ac:cxnSpMkLst>
        </pc:cxnChg>
        <pc:cxnChg chg="add mod">
          <ac:chgData name="John K. Barrera" userId="ff20ac3aac775278" providerId="LiveId" clId="{D2B16D9E-8DC3-4D4C-927D-0F5AA29F5383}" dt="2022-03-02T03:04:49.399" v="4958" actId="1076"/>
          <ac:cxnSpMkLst>
            <pc:docMk/>
            <pc:sldMk cId="2191034399" sldId="382"/>
            <ac:cxnSpMk id="18" creationId="{1A4C22F2-7E66-4596-8D99-65F67FE21C94}"/>
          </ac:cxnSpMkLst>
        </pc:cxnChg>
      </pc:sldChg>
      <pc:sldChg chg="addSp delSp modSp add mod">
        <pc:chgData name="John K. Barrera" userId="ff20ac3aac775278" providerId="LiveId" clId="{D2B16D9E-8DC3-4D4C-927D-0F5AA29F5383}" dt="2022-03-02T03:04:41.135" v="4956" actId="1076"/>
        <pc:sldMkLst>
          <pc:docMk/>
          <pc:sldMk cId="3453056613" sldId="383"/>
        </pc:sldMkLst>
        <pc:spChg chg="mod">
          <ac:chgData name="John K. Barrera" userId="ff20ac3aac775278" providerId="LiveId" clId="{D2B16D9E-8DC3-4D4C-927D-0F5AA29F5383}" dt="2022-03-02T02:32:52.579" v="4569" actId="20577"/>
          <ac:spMkLst>
            <pc:docMk/>
            <pc:sldMk cId="3453056613" sldId="383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3:03:19.918" v="4933" actId="20577"/>
          <ac:spMkLst>
            <pc:docMk/>
            <pc:sldMk cId="3453056613" sldId="383"/>
            <ac:spMk id="12" creationId="{002F249E-01CD-4A15-802F-2FC4DE855BEF}"/>
          </ac:spMkLst>
        </pc:spChg>
        <pc:spChg chg="del">
          <ac:chgData name="John K. Barrera" userId="ff20ac3aac775278" providerId="LiveId" clId="{D2B16D9E-8DC3-4D4C-927D-0F5AA29F5383}" dt="2022-03-02T02:33:19.485" v="4577" actId="478"/>
          <ac:spMkLst>
            <pc:docMk/>
            <pc:sldMk cId="3453056613" sldId="383"/>
            <ac:spMk id="15" creationId="{DA903829-C857-466F-8663-51CF8927D68D}"/>
          </ac:spMkLst>
        </pc:spChg>
        <pc:spChg chg="mod">
          <ac:chgData name="John K. Barrera" userId="ff20ac3aac775278" providerId="LiveId" clId="{D2B16D9E-8DC3-4D4C-927D-0F5AA29F5383}" dt="2022-03-02T03:03:28.887" v="4950" actId="1036"/>
          <ac:spMkLst>
            <pc:docMk/>
            <pc:sldMk cId="3453056613" sldId="383"/>
            <ac:spMk id="22" creationId="{C89DB2A0-1EF6-4E1F-8C52-F1B20078FA77}"/>
          </ac:spMkLst>
        </pc:spChg>
        <pc:spChg chg="mod">
          <ac:chgData name="John K. Barrera" userId="ff20ac3aac775278" providerId="LiveId" clId="{D2B16D9E-8DC3-4D4C-927D-0F5AA29F5383}" dt="2022-03-02T02:33:27.150" v="4579" actId="1076"/>
          <ac:spMkLst>
            <pc:docMk/>
            <pc:sldMk cId="3453056613" sldId="383"/>
            <ac:spMk id="28" creationId="{8D66AAF9-8D22-4DDA-A2A4-5A100794DEE7}"/>
          </ac:spMkLst>
        </pc:spChg>
        <pc:picChg chg="del">
          <ac:chgData name="John K. Barrera" userId="ff20ac3aac775278" providerId="LiveId" clId="{D2B16D9E-8DC3-4D4C-927D-0F5AA29F5383}" dt="2022-03-02T02:30:07.034" v="4465" actId="478"/>
          <ac:picMkLst>
            <pc:docMk/>
            <pc:sldMk cId="3453056613" sldId="383"/>
            <ac:picMk id="3078" creationId="{9AB9DC79-7B15-49F6-802C-2CB88241FD0F}"/>
          </ac:picMkLst>
        </pc:picChg>
        <pc:picChg chg="add mod">
          <ac:chgData name="John K. Barrera" userId="ff20ac3aac775278" providerId="LiveId" clId="{D2B16D9E-8DC3-4D4C-927D-0F5AA29F5383}" dt="2022-03-02T03:03:25.494" v="4941" actId="1036"/>
          <ac:picMkLst>
            <pc:docMk/>
            <pc:sldMk cId="3453056613" sldId="383"/>
            <ac:picMk id="4098" creationId="{93E07E0B-F039-4E25-A02A-6779421AC886}"/>
          </ac:picMkLst>
        </pc:picChg>
        <pc:cxnChg chg="add mod">
          <ac:chgData name="John K. Barrera" userId="ff20ac3aac775278" providerId="LiveId" clId="{D2B16D9E-8DC3-4D4C-927D-0F5AA29F5383}" dt="2022-03-02T03:04:41.135" v="4956" actId="1076"/>
          <ac:cxnSpMkLst>
            <pc:docMk/>
            <pc:sldMk cId="3453056613" sldId="383"/>
            <ac:cxnSpMk id="3" creationId="{369A2810-35FC-4DA4-A144-7CD453854A7C}"/>
          </ac:cxnSpMkLst>
        </pc:cxnChg>
      </pc:sldChg>
      <pc:sldChg chg="new add del">
        <pc:chgData name="John K. Barrera" userId="ff20ac3aac775278" providerId="LiveId" clId="{D2B16D9E-8DC3-4D4C-927D-0F5AA29F5383}" dt="2022-03-02T03:07:37.904" v="5020" actId="680"/>
        <pc:sldMkLst>
          <pc:docMk/>
          <pc:sldMk cId="3414945872" sldId="384"/>
        </pc:sldMkLst>
      </pc:sldChg>
      <pc:sldChg chg="addSp delSp modSp add mod">
        <pc:chgData name="John K. Barrera" userId="ff20ac3aac775278" providerId="LiveId" clId="{D2B16D9E-8DC3-4D4C-927D-0F5AA29F5383}" dt="2022-03-09T11:37:09.672" v="6013" actId="13822"/>
        <pc:sldMkLst>
          <pc:docMk/>
          <pc:sldMk cId="3879261182" sldId="385"/>
        </pc:sldMkLst>
        <pc:spChg chg="mod">
          <ac:chgData name="John K. Barrera" userId="ff20ac3aac775278" providerId="LiveId" clId="{D2B16D9E-8DC3-4D4C-927D-0F5AA29F5383}" dt="2022-03-09T09:16:08.785" v="5078" actId="313"/>
          <ac:spMkLst>
            <pc:docMk/>
            <pc:sldMk cId="3879261182" sldId="385"/>
            <ac:spMk id="5" creationId="{48D2A9BD-EBF3-4CF7-A61E-49631D4D1DBB}"/>
          </ac:spMkLst>
        </pc:spChg>
        <pc:spChg chg="add mod">
          <ac:chgData name="John K. Barrera" userId="ff20ac3aac775278" providerId="LiveId" clId="{D2B16D9E-8DC3-4D4C-927D-0F5AA29F5383}" dt="2022-03-09T11:32:36.571" v="5788" actId="1035"/>
          <ac:spMkLst>
            <pc:docMk/>
            <pc:sldMk cId="3879261182" sldId="385"/>
            <ac:spMk id="7" creationId="{E16F2D60-BC2C-4C9E-8C34-68F88E2BC9CD}"/>
          </ac:spMkLst>
        </pc:spChg>
        <pc:spChg chg="add del">
          <ac:chgData name="John K. Barrera" userId="ff20ac3aac775278" providerId="LiveId" clId="{D2B16D9E-8DC3-4D4C-927D-0F5AA29F5383}" dt="2022-03-09T11:15:08.449" v="5550" actId="478"/>
          <ac:spMkLst>
            <pc:docMk/>
            <pc:sldMk cId="3879261182" sldId="385"/>
            <ac:spMk id="8" creationId="{5B44FD99-58CB-4E65-A069-FDD386EF44F0}"/>
          </ac:spMkLst>
        </pc:spChg>
        <pc:spChg chg="add del mod">
          <ac:chgData name="John K. Barrera" userId="ff20ac3aac775278" providerId="LiveId" clId="{D2B16D9E-8DC3-4D4C-927D-0F5AA29F5383}" dt="2022-03-09T11:16:12.610" v="5558" actId="478"/>
          <ac:spMkLst>
            <pc:docMk/>
            <pc:sldMk cId="3879261182" sldId="385"/>
            <ac:spMk id="11" creationId="{01E30A5B-B8B0-4947-84C5-F8EC934B1CE0}"/>
          </ac:spMkLst>
        </pc:spChg>
        <pc:spChg chg="mod">
          <ac:chgData name="John K. Barrera" userId="ff20ac3aac775278" providerId="LiveId" clId="{D2B16D9E-8DC3-4D4C-927D-0F5AA29F5383}" dt="2022-03-09T11:10:34.288" v="5527" actId="14100"/>
          <ac:spMkLst>
            <pc:docMk/>
            <pc:sldMk cId="3879261182" sldId="385"/>
            <ac:spMk id="12" creationId="{002F249E-01CD-4A15-802F-2FC4DE855BEF}"/>
          </ac:spMkLst>
        </pc:spChg>
        <pc:spChg chg="add del mod">
          <ac:chgData name="John K. Barrera" userId="ff20ac3aac775278" providerId="LiveId" clId="{D2B16D9E-8DC3-4D4C-927D-0F5AA29F5383}" dt="2022-03-09T11:24:25.257" v="5663" actId="478"/>
          <ac:spMkLst>
            <pc:docMk/>
            <pc:sldMk cId="3879261182" sldId="385"/>
            <ac:spMk id="13" creationId="{1C275BC1-19B3-47BB-A7DB-D34B425E4F21}"/>
          </ac:spMkLst>
        </pc:spChg>
        <pc:spChg chg="add del mod">
          <ac:chgData name="John K. Barrera" userId="ff20ac3aac775278" providerId="LiveId" clId="{D2B16D9E-8DC3-4D4C-927D-0F5AA29F5383}" dt="2022-03-09T11:07:07.517" v="5498" actId="478"/>
          <ac:spMkLst>
            <pc:docMk/>
            <pc:sldMk cId="3879261182" sldId="385"/>
            <ac:spMk id="14" creationId="{980CBEAB-6C3E-46A8-A6F3-17FEF36A433E}"/>
          </ac:spMkLst>
        </pc:spChg>
        <pc:spChg chg="mod">
          <ac:chgData name="John K. Barrera" userId="ff20ac3aac775278" providerId="LiveId" clId="{D2B16D9E-8DC3-4D4C-927D-0F5AA29F5383}" dt="2022-03-09T11:35:25.033" v="5981" actId="1076"/>
          <ac:spMkLst>
            <pc:docMk/>
            <pc:sldMk cId="3879261182" sldId="385"/>
            <ac:spMk id="15" creationId="{DA903829-C857-466F-8663-51CF8927D68D}"/>
          </ac:spMkLst>
        </pc:spChg>
        <pc:spChg chg="add del">
          <ac:chgData name="John K. Barrera" userId="ff20ac3aac775278" providerId="LiveId" clId="{D2B16D9E-8DC3-4D4C-927D-0F5AA29F5383}" dt="2022-03-09T11:24:13.342" v="5662" actId="478"/>
          <ac:spMkLst>
            <pc:docMk/>
            <pc:sldMk cId="3879261182" sldId="385"/>
            <ac:spMk id="16" creationId="{94815CAF-429E-42E4-9FA2-F58C51BF96AC}"/>
          </ac:spMkLst>
        </pc:spChg>
        <pc:spChg chg="add mod">
          <ac:chgData name="John K. Barrera" userId="ff20ac3aac775278" providerId="LiveId" clId="{D2B16D9E-8DC3-4D4C-927D-0F5AA29F5383}" dt="2022-03-09T11:35:39.407" v="6003" actId="1038"/>
          <ac:spMkLst>
            <pc:docMk/>
            <pc:sldMk cId="3879261182" sldId="385"/>
            <ac:spMk id="17" creationId="{34F8657C-D213-4E11-9EC3-19F8C085075A}"/>
          </ac:spMkLst>
        </pc:spChg>
        <pc:spChg chg="add mod">
          <ac:chgData name="John K. Barrera" userId="ff20ac3aac775278" providerId="LiveId" clId="{D2B16D9E-8DC3-4D4C-927D-0F5AA29F5383}" dt="2022-03-09T11:35:41.453" v="6004" actId="1038"/>
          <ac:spMkLst>
            <pc:docMk/>
            <pc:sldMk cId="3879261182" sldId="385"/>
            <ac:spMk id="19" creationId="{15D42EE5-BA93-489A-AF31-A69819F38D9D}"/>
          </ac:spMkLst>
        </pc:spChg>
        <pc:spChg chg="add mod">
          <ac:chgData name="John K. Barrera" userId="ff20ac3aac775278" providerId="LiveId" clId="{D2B16D9E-8DC3-4D4C-927D-0F5AA29F5383}" dt="2022-03-09T11:32:57.969" v="5794" actId="1076"/>
          <ac:spMkLst>
            <pc:docMk/>
            <pc:sldMk cId="3879261182" sldId="385"/>
            <ac:spMk id="20" creationId="{93DBA4B8-87D0-4D67-8235-C991B44331B8}"/>
          </ac:spMkLst>
        </pc:spChg>
        <pc:spChg chg="add del mod">
          <ac:chgData name="John K. Barrera" userId="ff20ac3aac775278" providerId="LiveId" clId="{D2B16D9E-8DC3-4D4C-927D-0F5AA29F5383}" dt="2022-03-09T11:26:07.999" v="5688" actId="478"/>
          <ac:spMkLst>
            <pc:docMk/>
            <pc:sldMk cId="3879261182" sldId="385"/>
            <ac:spMk id="21" creationId="{4336A14F-1EAD-4234-8DF2-AAF3E2810BBD}"/>
          </ac:spMkLst>
        </pc:spChg>
        <pc:spChg chg="del mod">
          <ac:chgData name="John K. Barrera" userId="ff20ac3aac775278" providerId="LiveId" clId="{D2B16D9E-8DC3-4D4C-927D-0F5AA29F5383}" dt="2022-03-09T11:07:11.657" v="5500" actId="478"/>
          <ac:spMkLst>
            <pc:docMk/>
            <pc:sldMk cId="3879261182" sldId="385"/>
            <ac:spMk id="22" creationId="{C89DB2A0-1EF6-4E1F-8C52-F1B20078FA77}"/>
          </ac:spMkLst>
        </pc:spChg>
        <pc:spChg chg="add del mod">
          <ac:chgData name="John K. Barrera" userId="ff20ac3aac775278" providerId="LiveId" clId="{D2B16D9E-8DC3-4D4C-927D-0F5AA29F5383}" dt="2022-03-09T11:26:09.585" v="5689" actId="478"/>
          <ac:spMkLst>
            <pc:docMk/>
            <pc:sldMk cId="3879261182" sldId="385"/>
            <ac:spMk id="23" creationId="{99C693C3-DE33-4169-96BF-A23A2759A18D}"/>
          </ac:spMkLst>
        </pc:spChg>
        <pc:spChg chg="add mod">
          <ac:chgData name="John K. Barrera" userId="ff20ac3aac775278" providerId="LiveId" clId="{D2B16D9E-8DC3-4D4C-927D-0F5AA29F5383}" dt="2022-03-09T11:32:36.571" v="5788" actId="1035"/>
          <ac:spMkLst>
            <pc:docMk/>
            <pc:sldMk cId="3879261182" sldId="385"/>
            <ac:spMk id="26" creationId="{DD01CE75-A86A-4E88-A6D6-B78F895FFFF1}"/>
          </ac:spMkLst>
        </pc:spChg>
        <pc:spChg chg="add del mod">
          <ac:chgData name="John K. Barrera" userId="ff20ac3aac775278" providerId="LiveId" clId="{D2B16D9E-8DC3-4D4C-927D-0F5AA29F5383}" dt="2022-03-09T11:27:24.593" v="5708" actId="478"/>
          <ac:spMkLst>
            <pc:docMk/>
            <pc:sldMk cId="3879261182" sldId="385"/>
            <ac:spMk id="27" creationId="{A6F73388-D048-47E5-956A-08FB23E156E1}"/>
          </ac:spMkLst>
        </pc:spChg>
        <pc:spChg chg="add mod">
          <ac:chgData name="John K. Barrera" userId="ff20ac3aac775278" providerId="LiveId" clId="{D2B16D9E-8DC3-4D4C-927D-0F5AA29F5383}" dt="2022-03-09T11:32:36.571" v="5788" actId="1035"/>
          <ac:spMkLst>
            <pc:docMk/>
            <pc:sldMk cId="3879261182" sldId="385"/>
            <ac:spMk id="28" creationId="{314D838B-F93E-4267-94EA-A48F2F11FAA2}"/>
          </ac:spMkLst>
        </pc:spChg>
        <pc:spChg chg="add mod">
          <ac:chgData name="John K. Barrera" userId="ff20ac3aac775278" providerId="LiveId" clId="{D2B16D9E-8DC3-4D4C-927D-0F5AA29F5383}" dt="2022-03-09T11:35:34.050" v="6001" actId="1038"/>
          <ac:spMkLst>
            <pc:docMk/>
            <pc:sldMk cId="3879261182" sldId="385"/>
            <ac:spMk id="29" creationId="{6C19B810-4E7C-4992-8FD8-9F45F91FAFD0}"/>
          </ac:spMkLst>
        </pc:spChg>
        <pc:graphicFrameChg chg="add mod modGraphic">
          <ac:chgData name="John K. Barrera" userId="ff20ac3aac775278" providerId="LiveId" clId="{D2B16D9E-8DC3-4D4C-927D-0F5AA29F5383}" dt="2022-03-09T11:36:00.879" v="6007" actId="12385"/>
          <ac:graphicFrameMkLst>
            <pc:docMk/>
            <pc:sldMk cId="3879261182" sldId="385"/>
            <ac:graphicFrameMk id="2" creationId="{C3F8EEE8-3856-4109-91B8-5A4B35348EFB}"/>
          </ac:graphicFrameMkLst>
        </pc:graphicFrameChg>
        <pc:picChg chg="add del mod">
          <ac:chgData name="John K. Barrera" userId="ff20ac3aac775278" providerId="LiveId" clId="{D2B16D9E-8DC3-4D4C-927D-0F5AA29F5383}" dt="2022-03-09T11:07:08.903" v="5499" actId="478"/>
          <ac:picMkLst>
            <pc:docMk/>
            <pc:sldMk cId="3879261182" sldId="385"/>
            <ac:picMk id="6" creationId="{16E8B1FF-C3C6-440C-80A5-FB6A937B534E}"/>
          </ac:picMkLst>
        </pc:picChg>
        <pc:picChg chg="del">
          <ac:chgData name="John K. Barrera" userId="ff20ac3aac775278" providerId="LiveId" clId="{D2B16D9E-8DC3-4D4C-927D-0F5AA29F5383}" dt="2022-03-09T09:16:18.162" v="5079" actId="478"/>
          <ac:picMkLst>
            <pc:docMk/>
            <pc:sldMk cId="3879261182" sldId="385"/>
            <ac:picMk id="3078" creationId="{9AB9DC79-7B15-49F6-802C-2CB88241FD0F}"/>
          </ac:picMkLst>
        </pc:picChg>
        <pc:cxnChg chg="del">
          <ac:chgData name="John K. Barrera" userId="ff20ac3aac775278" providerId="LiveId" clId="{D2B16D9E-8DC3-4D4C-927D-0F5AA29F5383}" dt="2022-03-09T09:51:54.373" v="5278" actId="478"/>
          <ac:cxnSpMkLst>
            <pc:docMk/>
            <pc:sldMk cId="3879261182" sldId="385"/>
            <ac:cxnSpMk id="18" creationId="{1A4C22F2-7E66-4596-8D99-65F67FE21C94}"/>
          </ac:cxnSpMkLst>
        </pc:cxnChg>
        <pc:cxnChg chg="add mod">
          <ac:chgData name="John K. Barrera" userId="ff20ac3aac775278" providerId="LiveId" clId="{D2B16D9E-8DC3-4D4C-927D-0F5AA29F5383}" dt="2022-03-09T11:37:09.672" v="6013" actId="13822"/>
          <ac:cxnSpMkLst>
            <pc:docMk/>
            <pc:sldMk cId="3879261182" sldId="385"/>
            <ac:cxnSpMk id="30" creationId="{51F1CF5C-3F46-4DE2-8821-8960B7CCFC74}"/>
          </ac:cxnSpMkLst>
        </pc:cxnChg>
      </pc:sldChg>
      <pc:sldChg chg="addSp delSp modSp add mod">
        <pc:chgData name="John K. Barrera" userId="ff20ac3aac775278" providerId="LiveId" clId="{D2B16D9E-8DC3-4D4C-927D-0F5AA29F5383}" dt="2022-03-09T17:44:45.888" v="7030" actId="114"/>
        <pc:sldMkLst>
          <pc:docMk/>
          <pc:sldMk cId="589919183" sldId="386"/>
        </pc:sldMkLst>
        <pc:spChg chg="del mod">
          <ac:chgData name="John K. Barrera" userId="ff20ac3aac775278" providerId="LiveId" clId="{D2B16D9E-8DC3-4D4C-927D-0F5AA29F5383}" dt="2022-03-09T11:06:39.580" v="5489" actId="478"/>
          <ac:spMkLst>
            <pc:docMk/>
            <pc:sldMk cId="589919183" sldId="386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9T12:01:09.823" v="6965" actId="1076"/>
          <ac:spMkLst>
            <pc:docMk/>
            <pc:sldMk cId="589919183" sldId="386"/>
            <ac:spMk id="14" creationId="{980CBEAB-6C3E-46A8-A6F3-17FEF36A433E}"/>
          </ac:spMkLst>
        </pc:spChg>
        <pc:spChg chg="mod">
          <ac:chgData name="John K. Barrera" userId="ff20ac3aac775278" providerId="LiveId" clId="{D2B16D9E-8DC3-4D4C-927D-0F5AA29F5383}" dt="2022-03-09T17:44:38.493" v="7028" actId="20577"/>
          <ac:spMkLst>
            <pc:docMk/>
            <pc:sldMk cId="589919183" sldId="386"/>
            <ac:spMk id="15" creationId="{DA903829-C857-466F-8663-51CF8927D68D}"/>
          </ac:spMkLst>
        </pc:spChg>
        <pc:spChg chg="add mod">
          <ac:chgData name="John K. Barrera" userId="ff20ac3aac775278" providerId="LiveId" clId="{D2B16D9E-8DC3-4D4C-927D-0F5AA29F5383}" dt="2022-03-09T11:52:55.978" v="6550" actId="1076"/>
          <ac:spMkLst>
            <pc:docMk/>
            <pc:sldMk cId="589919183" sldId="386"/>
            <ac:spMk id="16" creationId="{9E8C0DFE-F61B-46F0-AF04-DB1400539FFA}"/>
          </ac:spMkLst>
        </pc:spChg>
        <pc:spChg chg="add mod">
          <ac:chgData name="John K. Barrera" userId="ff20ac3aac775278" providerId="LiveId" clId="{D2B16D9E-8DC3-4D4C-927D-0F5AA29F5383}" dt="2022-03-09T12:00:33.785" v="6940" actId="20577"/>
          <ac:spMkLst>
            <pc:docMk/>
            <pc:sldMk cId="589919183" sldId="386"/>
            <ac:spMk id="17" creationId="{F0497EF3-586B-4673-B866-730A9F140836}"/>
          </ac:spMkLst>
        </pc:spChg>
        <pc:spChg chg="mod">
          <ac:chgData name="John K. Barrera" userId="ff20ac3aac775278" providerId="LiveId" clId="{D2B16D9E-8DC3-4D4C-927D-0F5AA29F5383}" dt="2022-03-09T17:44:45.888" v="7030" actId="114"/>
          <ac:spMkLst>
            <pc:docMk/>
            <pc:sldMk cId="589919183" sldId="386"/>
            <ac:spMk id="22" creationId="{C89DB2A0-1EF6-4E1F-8C52-F1B20078FA77}"/>
          </ac:spMkLst>
        </pc:spChg>
        <pc:graphicFrameChg chg="del mod">
          <ac:chgData name="John K. Barrera" userId="ff20ac3aac775278" providerId="LiveId" clId="{D2B16D9E-8DC3-4D4C-927D-0F5AA29F5383}" dt="2022-03-09T11:33:44.588" v="5812" actId="478"/>
          <ac:graphicFrameMkLst>
            <pc:docMk/>
            <pc:sldMk cId="589919183" sldId="386"/>
            <ac:graphicFrameMk id="2" creationId="{C3F8EEE8-3856-4109-91B8-5A4B35348EFB}"/>
          </ac:graphicFrameMkLst>
        </pc:graphicFrameChg>
        <pc:picChg chg="del">
          <ac:chgData name="John K. Barrera" userId="ff20ac3aac775278" providerId="LiveId" clId="{D2B16D9E-8DC3-4D4C-927D-0F5AA29F5383}" dt="2022-03-09T11:05:20.006" v="5474" actId="478"/>
          <ac:picMkLst>
            <pc:docMk/>
            <pc:sldMk cId="589919183" sldId="386"/>
            <ac:picMk id="6" creationId="{16E8B1FF-C3C6-440C-80A5-FB6A937B534E}"/>
          </ac:picMkLst>
        </pc:picChg>
        <pc:picChg chg="add mod">
          <ac:chgData name="John K. Barrera" userId="ff20ac3aac775278" providerId="LiveId" clId="{D2B16D9E-8DC3-4D4C-927D-0F5AA29F5383}" dt="2022-03-09T12:01:53.539" v="6967" actId="1076"/>
          <ac:picMkLst>
            <pc:docMk/>
            <pc:sldMk cId="589919183" sldId="386"/>
            <ac:picMk id="7" creationId="{5B0AC798-60E9-4734-AEEF-3F600013BA2B}"/>
          </ac:picMkLst>
        </pc:picChg>
      </pc:sldChg>
      <pc:sldChg chg="add del">
        <pc:chgData name="John K. Barrera" userId="ff20ac3aac775278" providerId="LiveId" clId="{D2B16D9E-8DC3-4D4C-927D-0F5AA29F5383}" dt="2022-03-09T11:07:02.455" v="5497" actId="47"/>
        <pc:sldMkLst>
          <pc:docMk/>
          <pc:sldMk cId="116468457" sldId="387"/>
        </pc:sldMkLst>
      </pc:sldChg>
      <pc:sldChg chg="addSp modSp add mod">
        <pc:chgData name="John K. Barrera" userId="ff20ac3aac775278" providerId="LiveId" clId="{D2B16D9E-8DC3-4D4C-927D-0F5AA29F5383}" dt="2022-03-09T11:51:06.013" v="6404" actId="20577"/>
        <pc:sldMkLst>
          <pc:docMk/>
          <pc:sldMk cId="684866759" sldId="387"/>
        </pc:sldMkLst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7" creationId="{E16F2D60-BC2C-4C9E-8C34-68F88E2BC9CD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17" creationId="{34F8657C-D213-4E11-9EC3-19F8C085075A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19" creationId="{15D42EE5-BA93-489A-AF31-A69819F38D9D}"/>
          </ac:spMkLst>
        </pc:spChg>
        <pc:spChg chg="mod">
          <ac:chgData name="John K. Barrera" userId="ff20ac3aac775278" providerId="LiveId" clId="{D2B16D9E-8DC3-4D4C-927D-0F5AA29F5383}" dt="2022-03-09T11:42:53.868" v="6308" actId="1076"/>
          <ac:spMkLst>
            <pc:docMk/>
            <pc:sldMk cId="684866759" sldId="387"/>
            <ac:spMk id="20" creationId="{93DBA4B8-87D0-4D67-8235-C991B44331B8}"/>
          </ac:spMkLst>
        </pc:spChg>
        <pc:spChg chg="add mod">
          <ac:chgData name="John K. Barrera" userId="ff20ac3aac775278" providerId="LiveId" clId="{D2B16D9E-8DC3-4D4C-927D-0F5AA29F5383}" dt="2022-03-09T11:51:06.013" v="6404" actId="20577"/>
          <ac:spMkLst>
            <pc:docMk/>
            <pc:sldMk cId="684866759" sldId="387"/>
            <ac:spMk id="21" creationId="{D7E9A53A-254C-4D14-A88F-956665D850C9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26" creationId="{DD01CE75-A86A-4E88-A6D6-B78F895FFFF1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28" creationId="{314D838B-F93E-4267-94EA-A48F2F11FAA2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29" creationId="{6C19B810-4E7C-4992-8FD8-9F45F91FAFD0}"/>
          </ac:spMkLst>
        </pc:spChg>
        <pc:graphicFrameChg chg="mod">
          <ac:chgData name="John K. Barrera" userId="ff20ac3aac775278" providerId="LiveId" clId="{D2B16D9E-8DC3-4D4C-927D-0F5AA29F5383}" dt="2022-03-09T11:42:51.334" v="6307" actId="1076"/>
          <ac:graphicFrameMkLst>
            <pc:docMk/>
            <pc:sldMk cId="684866759" sldId="387"/>
            <ac:graphicFrameMk id="2" creationId="{C3F8EEE8-3856-4109-91B8-5A4B35348EFB}"/>
          </ac:graphicFrameMkLst>
        </pc:graphicFrameChg>
        <pc:cxnChg chg="mod">
          <ac:chgData name="John K. Barrera" userId="ff20ac3aac775278" providerId="LiveId" clId="{D2B16D9E-8DC3-4D4C-927D-0F5AA29F5383}" dt="2022-03-09T11:43:01.685" v="6310" actId="14100"/>
          <ac:cxnSpMkLst>
            <pc:docMk/>
            <pc:sldMk cId="684866759" sldId="387"/>
            <ac:cxnSpMk id="30" creationId="{51F1CF5C-3F46-4DE2-8821-8960B7CCFC74}"/>
          </ac:cxnSpMkLst>
        </pc:cxnChg>
      </pc:sldChg>
      <pc:sldChg chg="addSp delSp modSp add mod">
        <pc:chgData name="John K. Barrera" userId="ff20ac3aac775278" providerId="LiveId" clId="{D2B16D9E-8DC3-4D4C-927D-0F5AA29F5383}" dt="2022-03-16T05:38:03.975" v="9644" actId="14100"/>
        <pc:sldMkLst>
          <pc:docMk/>
          <pc:sldMk cId="1669639385" sldId="388"/>
        </pc:sldMkLst>
        <pc:spChg chg="mod">
          <ac:chgData name="John K. Barrera" userId="ff20ac3aac775278" providerId="LiveId" clId="{D2B16D9E-8DC3-4D4C-927D-0F5AA29F5383}" dt="2022-03-16T05:03:22.887" v="7854" actId="20577"/>
          <ac:spMkLst>
            <pc:docMk/>
            <pc:sldMk cId="1669639385" sldId="388"/>
            <ac:spMk id="5" creationId="{48D2A9BD-EBF3-4CF7-A61E-49631D4D1DBB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7" creationId="{E16F2D60-BC2C-4C9E-8C34-68F88E2BC9CD}"/>
          </ac:spMkLst>
        </pc:spChg>
        <pc:spChg chg="mod">
          <ac:chgData name="John K. Barrera" userId="ff20ac3aac775278" providerId="LiveId" clId="{D2B16D9E-8DC3-4D4C-927D-0F5AA29F5383}" dt="2022-03-16T05:02:59.850" v="7850" actId="313"/>
          <ac:spMkLst>
            <pc:docMk/>
            <pc:sldMk cId="1669639385" sldId="388"/>
            <ac:spMk id="12" creationId="{002F249E-01CD-4A15-802F-2FC4DE855BEF}"/>
          </ac:spMkLst>
        </pc:spChg>
        <pc:spChg chg="del">
          <ac:chgData name="John K. Barrera" userId="ff20ac3aac775278" providerId="LiveId" clId="{D2B16D9E-8DC3-4D4C-927D-0F5AA29F5383}" dt="2022-03-15T21:02:55.112" v="7045" actId="478"/>
          <ac:spMkLst>
            <pc:docMk/>
            <pc:sldMk cId="1669639385" sldId="388"/>
            <ac:spMk id="15" creationId="{DA903829-C857-466F-8663-51CF8927D68D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17" creationId="{34F8657C-D213-4E11-9EC3-19F8C085075A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19" creationId="{15D42EE5-BA93-489A-AF31-A69819F38D9D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20" creationId="{93DBA4B8-87D0-4D67-8235-C991B44331B8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21" creationId="{D7E9A53A-254C-4D14-A88F-956665D850C9}"/>
          </ac:spMkLst>
        </pc:spChg>
        <pc:spChg chg="add mod">
          <ac:chgData name="John K. Barrera" userId="ff20ac3aac775278" providerId="LiveId" clId="{D2B16D9E-8DC3-4D4C-927D-0F5AA29F5383}" dt="2022-03-16T05:11:26.614" v="8273" actId="1036"/>
          <ac:spMkLst>
            <pc:docMk/>
            <pc:sldMk cId="1669639385" sldId="388"/>
            <ac:spMk id="23" creationId="{CCA30781-67CE-47BA-B924-CB2F82302D11}"/>
          </ac:spMkLst>
        </pc:spChg>
        <pc:spChg chg="add mod">
          <ac:chgData name="John K. Barrera" userId="ff20ac3aac775278" providerId="LiveId" clId="{D2B16D9E-8DC3-4D4C-927D-0F5AA29F5383}" dt="2022-03-16T05:11:26.614" v="8273" actId="1036"/>
          <ac:spMkLst>
            <pc:docMk/>
            <pc:sldMk cId="1669639385" sldId="388"/>
            <ac:spMk id="24" creationId="{471E8434-25FE-4AF5-A8A4-8C34D02A5BC4}"/>
          </ac:spMkLst>
        </pc:spChg>
        <pc:spChg chg="add del mod">
          <ac:chgData name="John K. Barrera" userId="ff20ac3aac775278" providerId="LiveId" clId="{D2B16D9E-8DC3-4D4C-927D-0F5AA29F5383}" dt="2022-03-16T04:58:46.416" v="7798" actId="478"/>
          <ac:spMkLst>
            <pc:docMk/>
            <pc:sldMk cId="1669639385" sldId="388"/>
            <ac:spMk id="25" creationId="{58050091-0308-43FA-B045-262CC6FF1131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26" creationId="{DD01CE75-A86A-4E88-A6D6-B78F895FFFF1}"/>
          </ac:spMkLst>
        </pc:spChg>
        <pc:spChg chg="add del mod">
          <ac:chgData name="John K. Barrera" userId="ff20ac3aac775278" providerId="LiveId" clId="{D2B16D9E-8DC3-4D4C-927D-0F5AA29F5383}" dt="2022-03-16T05:22:21.538" v="8499" actId="478"/>
          <ac:spMkLst>
            <pc:docMk/>
            <pc:sldMk cId="1669639385" sldId="388"/>
            <ac:spMk id="27" creationId="{1D6548EB-17B9-4972-A54E-BDB9D3C1D6D7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28" creationId="{314D838B-F93E-4267-94EA-A48F2F11FAA2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29" creationId="{6C19B810-4E7C-4992-8FD8-9F45F91FAFD0}"/>
          </ac:spMkLst>
        </pc:spChg>
        <pc:spChg chg="add mod ord">
          <ac:chgData name="John K. Barrera" userId="ff20ac3aac775278" providerId="LiveId" clId="{D2B16D9E-8DC3-4D4C-927D-0F5AA29F5383}" dt="2022-03-16T05:16:14.842" v="8419" actId="1036"/>
          <ac:spMkLst>
            <pc:docMk/>
            <pc:sldMk cId="1669639385" sldId="388"/>
            <ac:spMk id="31" creationId="{59E3D736-C75E-4EDE-9010-66ABC0EFAA23}"/>
          </ac:spMkLst>
        </pc:spChg>
        <pc:spChg chg="add mod">
          <ac:chgData name="John K. Barrera" userId="ff20ac3aac775278" providerId="LiveId" clId="{D2B16D9E-8DC3-4D4C-927D-0F5AA29F5383}" dt="2022-03-16T05:08:10.145" v="8132" actId="1036"/>
          <ac:spMkLst>
            <pc:docMk/>
            <pc:sldMk cId="1669639385" sldId="388"/>
            <ac:spMk id="32" creationId="{CFB1CFB1-4573-496A-8E39-53AFDF4E9233}"/>
          </ac:spMkLst>
        </pc:spChg>
        <pc:spChg chg="add del mod">
          <ac:chgData name="John K. Barrera" userId="ff20ac3aac775278" providerId="LiveId" clId="{D2B16D9E-8DC3-4D4C-927D-0F5AA29F5383}" dt="2022-03-16T05:16:20.497" v="8420" actId="1076"/>
          <ac:spMkLst>
            <pc:docMk/>
            <pc:sldMk cId="1669639385" sldId="388"/>
            <ac:spMk id="33" creationId="{68ACE9AB-A5EC-4A16-8641-13BEDD5770E8}"/>
          </ac:spMkLst>
        </pc:spChg>
        <pc:spChg chg="add mod">
          <ac:chgData name="John K. Barrera" userId="ff20ac3aac775278" providerId="LiveId" clId="{D2B16D9E-8DC3-4D4C-927D-0F5AA29F5383}" dt="2022-03-16T05:23:03.677" v="8507" actId="1037"/>
          <ac:spMkLst>
            <pc:docMk/>
            <pc:sldMk cId="1669639385" sldId="388"/>
            <ac:spMk id="38" creationId="{A79F5D43-9288-4BB8-AF51-281F58D97234}"/>
          </ac:spMkLst>
        </pc:spChg>
        <pc:spChg chg="add mod">
          <ac:chgData name="John K. Barrera" userId="ff20ac3aac775278" providerId="LiveId" clId="{D2B16D9E-8DC3-4D4C-927D-0F5AA29F5383}" dt="2022-03-16T05:23:03.677" v="8507" actId="1037"/>
          <ac:spMkLst>
            <pc:docMk/>
            <pc:sldMk cId="1669639385" sldId="388"/>
            <ac:spMk id="39" creationId="{69766AD5-AE8E-4AF2-B17B-07E3C147060D}"/>
          </ac:spMkLst>
        </pc:spChg>
        <pc:spChg chg="add mod">
          <ac:chgData name="John K. Barrera" userId="ff20ac3aac775278" providerId="LiveId" clId="{D2B16D9E-8DC3-4D4C-927D-0F5AA29F5383}" dt="2022-03-16T05:23:03.677" v="8507" actId="1037"/>
          <ac:spMkLst>
            <pc:docMk/>
            <pc:sldMk cId="1669639385" sldId="388"/>
            <ac:spMk id="40" creationId="{84E6319E-3E56-4994-8A84-213CC0AED736}"/>
          </ac:spMkLst>
        </pc:spChg>
        <pc:spChg chg="add mod">
          <ac:chgData name="John K. Barrera" userId="ff20ac3aac775278" providerId="LiveId" clId="{D2B16D9E-8DC3-4D4C-927D-0F5AA29F5383}" dt="2022-03-16T05:23:03.677" v="8507" actId="1037"/>
          <ac:spMkLst>
            <pc:docMk/>
            <pc:sldMk cId="1669639385" sldId="388"/>
            <ac:spMk id="41" creationId="{DA93B6EA-37D6-4471-A137-F3BEF27F9AAB}"/>
          </ac:spMkLst>
        </pc:spChg>
        <pc:spChg chg="add del mod">
          <ac:chgData name="John K. Barrera" userId="ff20ac3aac775278" providerId="LiveId" clId="{D2B16D9E-8DC3-4D4C-927D-0F5AA29F5383}" dt="2022-03-16T05:19:56.872" v="8453"/>
          <ac:spMkLst>
            <pc:docMk/>
            <pc:sldMk cId="1669639385" sldId="388"/>
            <ac:spMk id="42" creationId="{98005BE7-91E3-49DC-9E19-8D921F5EE805}"/>
          </ac:spMkLst>
        </pc:spChg>
        <pc:spChg chg="add del mod">
          <ac:chgData name="John K. Barrera" userId="ff20ac3aac775278" providerId="LiveId" clId="{D2B16D9E-8DC3-4D4C-927D-0F5AA29F5383}" dt="2022-03-16T05:20:26.777" v="8459" actId="478"/>
          <ac:spMkLst>
            <pc:docMk/>
            <pc:sldMk cId="1669639385" sldId="388"/>
            <ac:spMk id="44" creationId="{08B67099-F48C-4B5E-9EFA-A22D9DC636C2}"/>
          </ac:spMkLst>
        </pc:spChg>
        <pc:spChg chg="add mod">
          <ac:chgData name="John K. Barrera" userId="ff20ac3aac775278" providerId="LiveId" clId="{D2B16D9E-8DC3-4D4C-927D-0F5AA29F5383}" dt="2022-03-16T05:21:41.421" v="8486" actId="1035"/>
          <ac:spMkLst>
            <pc:docMk/>
            <pc:sldMk cId="1669639385" sldId="388"/>
            <ac:spMk id="46" creationId="{72E5E3E9-E09F-4490-BC0F-D8053EFE8E68}"/>
          </ac:spMkLst>
        </pc:spChg>
        <pc:spChg chg="add mod">
          <ac:chgData name="John K. Barrera" userId="ff20ac3aac775278" providerId="LiveId" clId="{D2B16D9E-8DC3-4D4C-927D-0F5AA29F5383}" dt="2022-03-16T05:22:00.619" v="8496"/>
          <ac:spMkLst>
            <pc:docMk/>
            <pc:sldMk cId="1669639385" sldId="388"/>
            <ac:spMk id="47" creationId="{D19F447C-190B-4421-859B-CC3CC4E7F3F6}"/>
          </ac:spMkLst>
        </pc:spChg>
        <pc:spChg chg="add mod">
          <ac:chgData name="John K. Barrera" userId="ff20ac3aac775278" providerId="LiveId" clId="{D2B16D9E-8DC3-4D4C-927D-0F5AA29F5383}" dt="2022-03-16T05:22:11.764" v="8497"/>
          <ac:spMkLst>
            <pc:docMk/>
            <pc:sldMk cId="1669639385" sldId="388"/>
            <ac:spMk id="48" creationId="{3A62280A-3E6E-4B90-96B1-1A3EE064C7E9}"/>
          </ac:spMkLst>
        </pc:spChg>
        <pc:spChg chg="add mod">
          <ac:chgData name="John K. Barrera" userId="ff20ac3aac775278" providerId="LiveId" clId="{D2B16D9E-8DC3-4D4C-927D-0F5AA29F5383}" dt="2022-03-16T05:22:18.350" v="8498"/>
          <ac:spMkLst>
            <pc:docMk/>
            <pc:sldMk cId="1669639385" sldId="388"/>
            <ac:spMk id="49" creationId="{5FFEDFCF-4A4E-4882-8BD4-3AF7FC179A43}"/>
          </ac:spMkLst>
        </pc:spChg>
        <pc:graphicFrameChg chg="del">
          <ac:chgData name="John K. Barrera" userId="ff20ac3aac775278" providerId="LiveId" clId="{D2B16D9E-8DC3-4D4C-927D-0F5AA29F5383}" dt="2022-03-15T21:02:48.428" v="7044" actId="478"/>
          <ac:graphicFrameMkLst>
            <pc:docMk/>
            <pc:sldMk cId="1669639385" sldId="388"/>
            <ac:graphicFrameMk id="2" creationId="{C3F8EEE8-3856-4109-91B8-5A4B35348EFB}"/>
          </ac:graphicFrameMkLst>
        </pc:graphicFrameChg>
        <pc:picChg chg="add del mod">
          <ac:chgData name="John K. Barrera" userId="ff20ac3aac775278" providerId="LiveId" clId="{D2B16D9E-8DC3-4D4C-927D-0F5AA29F5383}" dt="2022-03-16T04:58:52.485" v="7799" actId="478"/>
          <ac:picMkLst>
            <pc:docMk/>
            <pc:sldMk cId="1669639385" sldId="388"/>
            <ac:picMk id="6" creationId="{681D20E0-9172-44F9-9C34-38AC9E5DB10E}"/>
          </ac:picMkLst>
        </pc:picChg>
        <pc:picChg chg="add del mod">
          <ac:chgData name="John K. Barrera" userId="ff20ac3aac775278" providerId="LiveId" clId="{D2B16D9E-8DC3-4D4C-927D-0F5AA29F5383}" dt="2022-03-16T05:07:47.862" v="8116" actId="478"/>
          <ac:picMkLst>
            <pc:docMk/>
            <pc:sldMk cId="1669639385" sldId="388"/>
            <ac:picMk id="13" creationId="{345438B7-D98E-438A-BEE6-EA7499FCF323}"/>
          </ac:picMkLst>
        </pc:picChg>
        <pc:picChg chg="add del mod">
          <ac:chgData name="John K. Barrera" userId="ff20ac3aac775278" providerId="LiveId" clId="{D2B16D9E-8DC3-4D4C-927D-0F5AA29F5383}" dt="2022-03-16T05:13:42.206" v="8379" actId="478"/>
          <ac:picMkLst>
            <pc:docMk/>
            <pc:sldMk cId="1669639385" sldId="388"/>
            <ac:picMk id="16" creationId="{13D74EAB-9AE7-4422-BC81-6EDAC911B98B}"/>
          </ac:picMkLst>
        </pc:picChg>
        <pc:picChg chg="add mod modCrop">
          <ac:chgData name="John K. Barrera" userId="ff20ac3aac775278" providerId="LiveId" clId="{D2B16D9E-8DC3-4D4C-927D-0F5AA29F5383}" dt="2022-03-16T05:38:03.975" v="9644" actId="14100"/>
          <ac:picMkLst>
            <pc:docMk/>
            <pc:sldMk cId="1669639385" sldId="388"/>
            <ac:picMk id="35" creationId="{3A73E00B-BEA5-483F-AADD-1FD0D2E41824}"/>
          </ac:picMkLst>
        </pc:picChg>
        <pc:cxnChg chg="add mod">
          <ac:chgData name="John K. Barrera" userId="ff20ac3aac775278" providerId="LiveId" clId="{D2B16D9E-8DC3-4D4C-927D-0F5AA29F5383}" dt="2022-03-16T04:54:21.664" v="7462" actId="1076"/>
          <ac:cxnSpMkLst>
            <pc:docMk/>
            <pc:sldMk cId="1669639385" sldId="388"/>
            <ac:cxnSpMk id="18" creationId="{AA99C8EC-E6F9-4A6B-A599-B4CEB02B5AEC}"/>
          </ac:cxnSpMkLst>
        </pc:cxnChg>
        <pc:cxnChg chg="add del mod">
          <ac:chgData name="John K. Barrera" userId="ff20ac3aac775278" providerId="LiveId" clId="{D2B16D9E-8DC3-4D4C-927D-0F5AA29F5383}" dt="2022-03-16T04:40:39.942" v="7205"/>
          <ac:cxnSpMkLst>
            <pc:docMk/>
            <pc:sldMk cId="1669639385" sldId="388"/>
            <ac:cxnSpMk id="22" creationId="{EC5DE0C2-43A9-4BF6-BC73-2F20DEA93381}"/>
          </ac:cxnSpMkLst>
        </pc:cxnChg>
        <pc:cxnChg chg="del">
          <ac:chgData name="John K. Barrera" userId="ff20ac3aac775278" providerId="LiveId" clId="{D2B16D9E-8DC3-4D4C-927D-0F5AA29F5383}" dt="2022-03-15T21:02:48.428" v="7044" actId="478"/>
          <ac:cxnSpMkLst>
            <pc:docMk/>
            <pc:sldMk cId="1669639385" sldId="388"/>
            <ac:cxnSpMk id="30" creationId="{51F1CF5C-3F46-4DE2-8821-8960B7CCFC74}"/>
          </ac:cxnSpMkLst>
        </pc:cxnChg>
        <pc:cxnChg chg="add mod">
          <ac:chgData name="John K. Barrera" userId="ff20ac3aac775278" providerId="LiveId" clId="{D2B16D9E-8DC3-4D4C-927D-0F5AA29F5383}" dt="2022-03-16T05:16:14.842" v="8419" actId="1036"/>
          <ac:cxnSpMkLst>
            <pc:docMk/>
            <pc:sldMk cId="1669639385" sldId="388"/>
            <ac:cxnSpMk id="36" creationId="{78905DF4-9441-41CE-9AD8-12245A68FEA4}"/>
          </ac:cxnSpMkLst>
        </pc:cxnChg>
      </pc:sldChg>
      <pc:sldChg chg="addSp delSp modSp add mod">
        <pc:chgData name="John K. Barrera" userId="ff20ac3aac775278" providerId="LiveId" clId="{D2B16D9E-8DC3-4D4C-927D-0F5AA29F5383}" dt="2022-03-16T05:37:33.051" v="9640" actId="6549"/>
        <pc:sldMkLst>
          <pc:docMk/>
          <pc:sldMk cId="2882088050" sldId="389"/>
        </pc:sldMkLst>
        <pc:spChg chg="add del">
          <ac:chgData name="John K. Barrera" userId="ff20ac3aac775278" providerId="LiveId" clId="{D2B16D9E-8DC3-4D4C-927D-0F5AA29F5383}" dt="2022-03-16T05:27:17.581" v="8839"/>
          <ac:spMkLst>
            <pc:docMk/>
            <pc:sldMk cId="2882088050" sldId="389"/>
            <ac:spMk id="3" creationId="{E1D5DEDF-540C-4E44-8C4A-B23D2471321F}"/>
          </ac:spMkLst>
        </pc:spChg>
        <pc:spChg chg="del">
          <ac:chgData name="John K. Barrera" userId="ff20ac3aac775278" providerId="LiveId" clId="{D2B16D9E-8DC3-4D4C-927D-0F5AA29F5383}" dt="2022-03-16T05:25:42.224" v="8829" actId="478"/>
          <ac:spMkLst>
            <pc:docMk/>
            <pc:sldMk cId="2882088050" sldId="389"/>
            <ac:spMk id="7" creationId="{E16F2D60-BC2C-4C9E-8C34-68F88E2BC9CD}"/>
          </ac:spMkLst>
        </pc:spChg>
        <pc:spChg chg="mod">
          <ac:chgData name="John K. Barrera" userId="ff20ac3aac775278" providerId="LiveId" clId="{D2B16D9E-8DC3-4D4C-927D-0F5AA29F5383}" dt="2022-03-16T05:29:43.033" v="8979" actId="113"/>
          <ac:spMkLst>
            <pc:docMk/>
            <pc:sldMk cId="2882088050" sldId="389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16T05:37:33.051" v="9640" actId="6549"/>
          <ac:spMkLst>
            <pc:docMk/>
            <pc:sldMk cId="2882088050" sldId="389"/>
            <ac:spMk id="15" creationId="{DA903829-C857-466F-8663-51CF8927D68D}"/>
          </ac:spMkLst>
        </pc:spChg>
        <pc:spChg chg="del">
          <ac:chgData name="John K. Barrera" userId="ff20ac3aac775278" providerId="LiveId" clId="{D2B16D9E-8DC3-4D4C-927D-0F5AA29F5383}" dt="2022-03-16T05:25:42.224" v="8829" actId="478"/>
          <ac:spMkLst>
            <pc:docMk/>
            <pc:sldMk cId="2882088050" sldId="389"/>
            <ac:spMk id="17" creationId="{34F8657C-D213-4E11-9EC3-19F8C085075A}"/>
          </ac:spMkLst>
        </pc:spChg>
        <pc:spChg chg="del mod">
          <ac:chgData name="John K. Barrera" userId="ff20ac3aac775278" providerId="LiveId" clId="{D2B16D9E-8DC3-4D4C-927D-0F5AA29F5383}" dt="2022-03-16T05:25:46.188" v="8832" actId="478"/>
          <ac:spMkLst>
            <pc:docMk/>
            <pc:sldMk cId="2882088050" sldId="389"/>
            <ac:spMk id="19" creationId="{15D42EE5-BA93-489A-AF31-A69819F38D9D}"/>
          </ac:spMkLst>
        </pc:spChg>
        <pc:spChg chg="mod">
          <ac:chgData name="John K. Barrera" userId="ff20ac3aac775278" providerId="LiveId" clId="{D2B16D9E-8DC3-4D4C-927D-0F5AA29F5383}" dt="2022-03-16T05:34:31.807" v="9339" actId="1076"/>
          <ac:spMkLst>
            <pc:docMk/>
            <pc:sldMk cId="2882088050" sldId="389"/>
            <ac:spMk id="20" creationId="{93DBA4B8-87D0-4D67-8235-C991B44331B8}"/>
          </ac:spMkLst>
        </pc:spChg>
        <pc:spChg chg="del">
          <ac:chgData name="John K. Barrera" userId="ff20ac3aac775278" providerId="LiveId" clId="{D2B16D9E-8DC3-4D4C-927D-0F5AA29F5383}" dt="2022-03-16T05:25:39.549" v="8828" actId="478"/>
          <ac:spMkLst>
            <pc:docMk/>
            <pc:sldMk cId="2882088050" sldId="389"/>
            <ac:spMk id="21" creationId="{D7E9A53A-254C-4D14-A88F-956665D850C9}"/>
          </ac:spMkLst>
        </pc:spChg>
        <pc:spChg chg="add mod">
          <ac:chgData name="John K. Barrera" userId="ff20ac3aac775278" providerId="LiveId" clId="{D2B16D9E-8DC3-4D4C-927D-0F5AA29F5383}" dt="2022-03-16T05:35:28.305" v="9356" actId="313"/>
          <ac:spMkLst>
            <pc:docMk/>
            <pc:sldMk cId="2882088050" sldId="389"/>
            <ac:spMk id="22" creationId="{370D7F95-846D-45CD-8DBC-5032C1F577C6}"/>
          </ac:spMkLst>
        </pc:spChg>
        <pc:spChg chg="add mod">
          <ac:chgData name="John K. Barrera" userId="ff20ac3aac775278" providerId="LiveId" clId="{D2B16D9E-8DC3-4D4C-927D-0F5AA29F5383}" dt="2022-03-16T05:35:50.864" v="9358" actId="1076"/>
          <ac:spMkLst>
            <pc:docMk/>
            <pc:sldMk cId="2882088050" sldId="389"/>
            <ac:spMk id="23" creationId="{D3BD3F8C-BA50-41C4-8E12-61961F472F72}"/>
          </ac:spMkLst>
        </pc:spChg>
        <pc:spChg chg="add mod">
          <ac:chgData name="John K. Barrera" userId="ff20ac3aac775278" providerId="LiveId" clId="{D2B16D9E-8DC3-4D4C-927D-0F5AA29F5383}" dt="2022-03-16T05:36:07.329" v="9416" actId="1035"/>
          <ac:spMkLst>
            <pc:docMk/>
            <pc:sldMk cId="2882088050" sldId="389"/>
            <ac:spMk id="24" creationId="{D1A37AE3-E6EB-4647-A737-64DBB341E37D}"/>
          </ac:spMkLst>
        </pc:spChg>
        <pc:spChg chg="del">
          <ac:chgData name="John K. Barrera" userId="ff20ac3aac775278" providerId="LiveId" clId="{D2B16D9E-8DC3-4D4C-927D-0F5AA29F5383}" dt="2022-03-16T05:25:42.224" v="8829" actId="478"/>
          <ac:spMkLst>
            <pc:docMk/>
            <pc:sldMk cId="2882088050" sldId="389"/>
            <ac:spMk id="26" creationId="{DD01CE75-A86A-4E88-A6D6-B78F895FFFF1}"/>
          </ac:spMkLst>
        </pc:spChg>
        <pc:spChg chg="del">
          <ac:chgData name="John K. Barrera" userId="ff20ac3aac775278" providerId="LiveId" clId="{D2B16D9E-8DC3-4D4C-927D-0F5AA29F5383}" dt="2022-03-16T05:25:42.224" v="8829" actId="478"/>
          <ac:spMkLst>
            <pc:docMk/>
            <pc:sldMk cId="2882088050" sldId="389"/>
            <ac:spMk id="28" creationId="{314D838B-F93E-4267-94EA-A48F2F11FAA2}"/>
          </ac:spMkLst>
        </pc:spChg>
        <pc:spChg chg="del">
          <ac:chgData name="John K. Barrera" userId="ff20ac3aac775278" providerId="LiveId" clId="{D2B16D9E-8DC3-4D4C-927D-0F5AA29F5383}" dt="2022-03-16T05:25:42.224" v="8829" actId="478"/>
          <ac:spMkLst>
            <pc:docMk/>
            <pc:sldMk cId="2882088050" sldId="389"/>
            <ac:spMk id="29" creationId="{6C19B810-4E7C-4992-8FD8-9F45F91FAFD0}"/>
          </ac:spMkLst>
        </pc:spChg>
        <pc:graphicFrameChg chg="del">
          <ac:chgData name="John K. Barrera" userId="ff20ac3aac775278" providerId="LiveId" clId="{D2B16D9E-8DC3-4D4C-927D-0F5AA29F5383}" dt="2022-03-16T05:16:50.878" v="8421" actId="478"/>
          <ac:graphicFrameMkLst>
            <pc:docMk/>
            <pc:sldMk cId="2882088050" sldId="389"/>
            <ac:graphicFrameMk id="2" creationId="{C3F8EEE8-3856-4109-91B8-5A4B35348EFB}"/>
          </ac:graphicFrameMkLst>
        </pc:graphicFrameChg>
        <pc:picChg chg="add mod">
          <ac:chgData name="John K. Barrera" userId="ff20ac3aac775278" providerId="LiveId" clId="{D2B16D9E-8DC3-4D4C-927D-0F5AA29F5383}" dt="2022-03-16T05:30:13.260" v="9008" actId="1076"/>
          <ac:picMkLst>
            <pc:docMk/>
            <pc:sldMk cId="2882088050" sldId="389"/>
            <ac:picMk id="2050" creationId="{2C4CE30B-FE1C-4CBE-89CD-D2E05CA97C93}"/>
          </ac:picMkLst>
        </pc:picChg>
        <pc:picChg chg="add del mod">
          <ac:chgData name="John K. Barrera" userId="ff20ac3aac775278" providerId="LiveId" clId="{D2B16D9E-8DC3-4D4C-927D-0F5AA29F5383}" dt="2022-03-16T05:27:58.583" v="8848" actId="478"/>
          <ac:picMkLst>
            <pc:docMk/>
            <pc:sldMk cId="2882088050" sldId="389"/>
            <ac:picMk id="2053" creationId="{D141E83B-5508-4D55-B90E-3D30B7677E89}"/>
          </ac:picMkLst>
        </pc:picChg>
        <pc:picChg chg="add mod">
          <ac:chgData name="John K. Barrera" userId="ff20ac3aac775278" providerId="LiveId" clId="{D2B16D9E-8DC3-4D4C-927D-0F5AA29F5383}" dt="2022-03-16T05:30:17.079" v="9009" actId="1076"/>
          <ac:picMkLst>
            <pc:docMk/>
            <pc:sldMk cId="2882088050" sldId="389"/>
            <ac:picMk id="2055" creationId="{AFF9ABFF-4FC1-460B-AA43-6F8AAC604AE1}"/>
          </ac:picMkLst>
        </pc:picChg>
        <pc:cxnChg chg="del">
          <ac:chgData name="John K. Barrera" userId="ff20ac3aac775278" providerId="LiveId" clId="{D2B16D9E-8DC3-4D4C-927D-0F5AA29F5383}" dt="2022-03-16T05:25:38.376" v="8827" actId="478"/>
          <ac:cxnSpMkLst>
            <pc:docMk/>
            <pc:sldMk cId="2882088050" sldId="389"/>
            <ac:cxnSpMk id="30" creationId="{51F1CF5C-3F46-4DE2-8821-8960B7CCFC74}"/>
          </ac:cxnSpMkLst>
        </pc:cxnChg>
      </pc:sldChg>
      <pc:sldChg chg="delSp modSp add mod">
        <pc:chgData name="John K. Barrera" userId="ff20ac3aac775278" providerId="LiveId" clId="{D2B16D9E-8DC3-4D4C-927D-0F5AA29F5383}" dt="2022-03-16T05:49:50.906" v="11212" actId="20577"/>
        <pc:sldMkLst>
          <pc:docMk/>
          <pc:sldMk cId="2221495019" sldId="390"/>
        </pc:sldMkLst>
        <pc:spChg chg="mod">
          <ac:chgData name="John K. Barrera" userId="ff20ac3aac775278" providerId="LiveId" clId="{D2B16D9E-8DC3-4D4C-927D-0F5AA29F5383}" dt="2022-03-16T05:38:27.695" v="9686" actId="20577"/>
          <ac:spMkLst>
            <pc:docMk/>
            <pc:sldMk cId="2221495019" sldId="390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16T05:49:50.906" v="11212" actId="20577"/>
          <ac:spMkLst>
            <pc:docMk/>
            <pc:sldMk cId="2221495019" sldId="390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16T05:42:35.852" v="10281" actId="20577"/>
          <ac:spMkLst>
            <pc:docMk/>
            <pc:sldMk cId="2221495019" sldId="390"/>
            <ac:spMk id="15" creationId="{DA903829-C857-466F-8663-51CF8927D68D}"/>
          </ac:spMkLst>
        </pc:spChg>
        <pc:spChg chg="del">
          <ac:chgData name="John K. Barrera" userId="ff20ac3aac775278" providerId="LiveId" clId="{D2B16D9E-8DC3-4D4C-927D-0F5AA29F5383}" dt="2022-03-16T05:42:19.974" v="10242" actId="478"/>
          <ac:spMkLst>
            <pc:docMk/>
            <pc:sldMk cId="2221495019" sldId="390"/>
            <ac:spMk id="20" creationId="{93DBA4B8-87D0-4D67-8235-C991B44331B8}"/>
          </ac:spMkLst>
        </pc:spChg>
        <pc:spChg chg="del">
          <ac:chgData name="John K. Barrera" userId="ff20ac3aac775278" providerId="LiveId" clId="{D2B16D9E-8DC3-4D4C-927D-0F5AA29F5383}" dt="2022-03-16T05:41:20.051" v="10055" actId="478"/>
          <ac:spMkLst>
            <pc:docMk/>
            <pc:sldMk cId="2221495019" sldId="390"/>
            <ac:spMk id="22" creationId="{370D7F95-846D-45CD-8DBC-5032C1F577C6}"/>
          </ac:spMkLst>
        </pc:spChg>
        <pc:spChg chg="del">
          <ac:chgData name="John K. Barrera" userId="ff20ac3aac775278" providerId="LiveId" clId="{D2B16D9E-8DC3-4D4C-927D-0F5AA29F5383}" dt="2022-03-16T05:41:20.051" v="10055" actId="478"/>
          <ac:spMkLst>
            <pc:docMk/>
            <pc:sldMk cId="2221495019" sldId="390"/>
            <ac:spMk id="23" creationId="{D3BD3F8C-BA50-41C4-8E12-61961F472F72}"/>
          </ac:spMkLst>
        </pc:spChg>
        <pc:spChg chg="del">
          <ac:chgData name="John K. Barrera" userId="ff20ac3aac775278" providerId="LiveId" clId="{D2B16D9E-8DC3-4D4C-927D-0F5AA29F5383}" dt="2022-03-16T05:41:20.051" v="10055" actId="478"/>
          <ac:spMkLst>
            <pc:docMk/>
            <pc:sldMk cId="2221495019" sldId="390"/>
            <ac:spMk id="24" creationId="{D1A37AE3-E6EB-4647-A737-64DBB341E37D}"/>
          </ac:spMkLst>
        </pc:spChg>
        <pc:picChg chg="del mod">
          <ac:chgData name="John K. Barrera" userId="ff20ac3aac775278" providerId="LiveId" clId="{D2B16D9E-8DC3-4D4C-927D-0F5AA29F5383}" dt="2022-03-16T05:41:20.051" v="10055" actId="478"/>
          <ac:picMkLst>
            <pc:docMk/>
            <pc:sldMk cId="2221495019" sldId="390"/>
            <ac:picMk id="2050" creationId="{2C4CE30B-FE1C-4CBE-89CD-D2E05CA97C93}"/>
          </ac:picMkLst>
        </pc:picChg>
        <pc:picChg chg="del">
          <ac:chgData name="John K. Barrera" userId="ff20ac3aac775278" providerId="LiveId" clId="{D2B16D9E-8DC3-4D4C-927D-0F5AA29F5383}" dt="2022-03-16T05:41:20.051" v="10055" actId="478"/>
          <ac:picMkLst>
            <pc:docMk/>
            <pc:sldMk cId="2221495019" sldId="390"/>
            <ac:picMk id="2055" creationId="{AFF9ABFF-4FC1-460B-AA43-6F8AAC604AE1}"/>
          </ac:picMkLst>
        </pc:picChg>
      </pc:sldChg>
      <pc:sldChg chg="new del">
        <pc:chgData name="John K. Barrera" userId="ff20ac3aac775278" providerId="LiveId" clId="{D2B16D9E-8DC3-4D4C-927D-0F5AA29F5383}" dt="2022-03-23T04:22:52.910" v="12944" actId="47"/>
        <pc:sldMkLst>
          <pc:docMk/>
          <pc:sldMk cId="1986916538" sldId="391"/>
        </pc:sldMkLst>
      </pc:sldChg>
      <pc:sldChg chg="add del">
        <pc:chgData name="John K. Barrera" userId="ff20ac3aac775278" providerId="LiveId" clId="{D2B16D9E-8DC3-4D4C-927D-0F5AA29F5383}" dt="2022-03-22T15:36:37.309" v="11216" actId="47"/>
        <pc:sldMkLst>
          <pc:docMk/>
          <pc:sldMk cId="1591233840" sldId="392"/>
        </pc:sldMkLst>
      </pc:sldChg>
      <pc:sldChg chg="addSp delSp modSp add mod">
        <pc:chgData name="John K. Barrera" userId="ff20ac3aac775278" providerId="LiveId" clId="{D2B16D9E-8DC3-4D4C-927D-0F5AA29F5383}" dt="2022-03-22T22:29:35.530" v="12663"/>
        <pc:sldMkLst>
          <pc:docMk/>
          <pc:sldMk cId="2785183594" sldId="393"/>
        </pc:sldMkLst>
        <pc:spChg chg="mod">
          <ac:chgData name="John K. Barrera" userId="ff20ac3aac775278" providerId="LiveId" clId="{D2B16D9E-8DC3-4D4C-927D-0F5AA29F5383}" dt="2022-03-22T15:38:08.857" v="11278" actId="313"/>
          <ac:spMkLst>
            <pc:docMk/>
            <pc:sldMk cId="2785183594" sldId="393"/>
            <ac:spMk id="5" creationId="{48D2A9BD-EBF3-4CF7-A61E-49631D4D1DBB}"/>
          </ac:spMkLst>
        </pc:spChg>
        <pc:spChg chg="add mod">
          <ac:chgData name="John K. Barrera" userId="ff20ac3aac775278" providerId="LiveId" clId="{D2B16D9E-8DC3-4D4C-927D-0F5AA29F5383}" dt="2022-03-22T21:31:58.237" v="12436" actId="1036"/>
          <ac:spMkLst>
            <pc:docMk/>
            <pc:sldMk cId="2785183594" sldId="393"/>
            <ac:spMk id="11" creationId="{1C1B5DC6-7884-4239-842A-E1977508A541}"/>
          </ac:spMkLst>
        </pc:spChg>
        <pc:spChg chg="mod">
          <ac:chgData name="John K. Barrera" userId="ff20ac3aac775278" providerId="LiveId" clId="{D2B16D9E-8DC3-4D4C-927D-0F5AA29F5383}" dt="2022-03-22T21:31:52.117" v="12420" actId="20577"/>
          <ac:spMkLst>
            <pc:docMk/>
            <pc:sldMk cId="2785183594" sldId="393"/>
            <ac:spMk id="12" creationId="{002F249E-01CD-4A15-802F-2FC4DE855BEF}"/>
          </ac:spMkLst>
        </pc:spChg>
        <pc:spChg chg="add mod">
          <ac:chgData name="John K. Barrera" userId="ff20ac3aac775278" providerId="LiveId" clId="{D2B16D9E-8DC3-4D4C-927D-0F5AA29F5383}" dt="2022-03-22T21:34:44.511" v="12565" actId="207"/>
          <ac:spMkLst>
            <pc:docMk/>
            <pc:sldMk cId="2785183594" sldId="393"/>
            <ac:spMk id="13" creationId="{1FA1F099-334C-4905-984A-579B65985B9E}"/>
          </ac:spMkLst>
        </pc:spChg>
        <pc:spChg chg="add mod">
          <ac:chgData name="John K. Barrera" userId="ff20ac3aac775278" providerId="LiveId" clId="{D2B16D9E-8DC3-4D4C-927D-0F5AA29F5383}" dt="2022-03-22T21:31:58.237" v="12436" actId="1036"/>
          <ac:spMkLst>
            <pc:docMk/>
            <pc:sldMk cId="2785183594" sldId="393"/>
            <ac:spMk id="14" creationId="{4F81608B-6E3F-4031-8C4E-486210232252}"/>
          </ac:spMkLst>
        </pc:spChg>
        <pc:spChg chg="mod">
          <ac:chgData name="John K. Barrera" userId="ff20ac3aac775278" providerId="LiveId" clId="{D2B16D9E-8DC3-4D4C-927D-0F5AA29F5383}" dt="2022-03-22T21:33:27.909" v="12560" actId="313"/>
          <ac:spMkLst>
            <pc:docMk/>
            <pc:sldMk cId="2785183594" sldId="393"/>
            <ac:spMk id="15" creationId="{DA903829-C857-466F-8663-51CF8927D68D}"/>
          </ac:spMkLst>
        </pc:spChg>
        <pc:spChg chg="add mod">
          <ac:chgData name="John K. Barrera" userId="ff20ac3aac775278" providerId="LiveId" clId="{D2B16D9E-8DC3-4D4C-927D-0F5AA29F5383}" dt="2022-03-22T21:06:52.006" v="12282" actId="1076"/>
          <ac:spMkLst>
            <pc:docMk/>
            <pc:sldMk cId="2785183594" sldId="393"/>
            <ac:spMk id="16" creationId="{C40DA6B8-AA24-4F48-95DC-4FF5BF5AF7B3}"/>
          </ac:spMkLst>
        </pc:spChg>
        <pc:spChg chg="add mod">
          <ac:chgData name="John K. Barrera" userId="ff20ac3aac775278" providerId="LiveId" clId="{D2B16D9E-8DC3-4D4C-927D-0F5AA29F5383}" dt="2022-03-22T21:07:14.064" v="12285" actId="1076"/>
          <ac:spMkLst>
            <pc:docMk/>
            <pc:sldMk cId="2785183594" sldId="393"/>
            <ac:spMk id="17" creationId="{D152D3A7-089B-455E-88E5-609B47B48AFB}"/>
          </ac:spMkLst>
        </pc:spChg>
        <pc:spChg chg="add mod">
          <ac:chgData name="John K. Barrera" userId="ff20ac3aac775278" providerId="LiveId" clId="{D2B16D9E-8DC3-4D4C-927D-0F5AA29F5383}" dt="2022-03-22T21:31:58.237" v="12436" actId="1036"/>
          <ac:spMkLst>
            <pc:docMk/>
            <pc:sldMk cId="2785183594" sldId="393"/>
            <ac:spMk id="18" creationId="{07EEEF1D-BA54-4766-8B33-F0DEEA4F9469}"/>
          </ac:spMkLst>
        </pc:spChg>
        <pc:spChg chg="add mod">
          <ac:chgData name="John K. Barrera" userId="ff20ac3aac775278" providerId="LiveId" clId="{D2B16D9E-8DC3-4D4C-927D-0F5AA29F5383}" dt="2022-03-22T21:32:25.229" v="12446" actId="1076"/>
          <ac:spMkLst>
            <pc:docMk/>
            <pc:sldMk cId="2785183594" sldId="393"/>
            <ac:spMk id="20" creationId="{3A1C2559-55D4-4F3C-A974-9BE35C72B4C0}"/>
          </ac:spMkLst>
        </pc:spChg>
        <pc:spChg chg="add mod">
          <ac:chgData name="John K. Barrera" userId="ff20ac3aac775278" providerId="LiveId" clId="{D2B16D9E-8DC3-4D4C-927D-0F5AA29F5383}" dt="2022-03-22T21:32:22.378" v="12445" actId="571"/>
          <ac:spMkLst>
            <pc:docMk/>
            <pc:sldMk cId="2785183594" sldId="393"/>
            <ac:spMk id="22" creationId="{60D9F8D0-3CD7-4135-B349-E2BA7AC0A49B}"/>
          </ac:spMkLst>
        </pc:spChg>
        <pc:spChg chg="add mod">
          <ac:chgData name="John K. Barrera" userId="ff20ac3aac775278" providerId="LiveId" clId="{D2B16D9E-8DC3-4D4C-927D-0F5AA29F5383}" dt="2022-03-22T22:05:37.993" v="12622" actId="1036"/>
          <ac:spMkLst>
            <pc:docMk/>
            <pc:sldMk cId="2785183594" sldId="393"/>
            <ac:spMk id="25" creationId="{1F51B651-3B3B-4328-9AD7-8ECB7F88FE97}"/>
          </ac:spMkLst>
        </pc:spChg>
        <pc:spChg chg="add mod">
          <ac:chgData name="John K. Barrera" userId="ff20ac3aac775278" providerId="LiveId" clId="{D2B16D9E-8DC3-4D4C-927D-0F5AA29F5383}" dt="2022-03-22T22:08:57.855" v="12624" actId="20577"/>
          <ac:spMkLst>
            <pc:docMk/>
            <pc:sldMk cId="2785183594" sldId="393"/>
            <ac:spMk id="26" creationId="{68F30F8A-FB7A-4E0E-9CD3-C27322090E71}"/>
          </ac:spMkLst>
        </pc:spChg>
        <pc:spChg chg="add mod">
          <ac:chgData name="John K. Barrera" userId="ff20ac3aac775278" providerId="LiveId" clId="{D2B16D9E-8DC3-4D4C-927D-0F5AA29F5383}" dt="2022-03-22T22:10:44.161" v="12661" actId="113"/>
          <ac:spMkLst>
            <pc:docMk/>
            <pc:sldMk cId="2785183594" sldId="393"/>
            <ac:spMk id="27" creationId="{AFE1611D-2D23-4C3A-973C-EDA9E343BAA3}"/>
          </ac:spMkLst>
        </pc:spChg>
        <pc:spChg chg="add del mod">
          <ac:chgData name="John K. Barrera" userId="ff20ac3aac775278" providerId="LiveId" clId="{D2B16D9E-8DC3-4D4C-927D-0F5AA29F5383}" dt="2022-03-22T22:29:35.530" v="12663"/>
          <ac:spMkLst>
            <pc:docMk/>
            <pc:sldMk cId="2785183594" sldId="393"/>
            <ac:spMk id="28" creationId="{AEE95120-57A5-4F5E-9E3B-7D8A27271341}"/>
          </ac:spMkLst>
        </pc:spChg>
        <pc:picChg chg="add del mod">
          <ac:chgData name="John K. Barrera" userId="ff20ac3aac775278" providerId="LiveId" clId="{D2B16D9E-8DC3-4D4C-927D-0F5AA29F5383}" dt="2022-03-22T21:09:41.735" v="12402"/>
          <ac:picMkLst>
            <pc:docMk/>
            <pc:sldMk cId="2785183594" sldId="393"/>
            <ac:picMk id="19" creationId="{0A06D110-7C0C-4208-84CD-AC9A1E3538B7}"/>
          </ac:picMkLst>
        </pc:picChg>
        <pc:picChg chg="add mod">
          <ac:chgData name="John K. Barrera" userId="ff20ac3aac775278" providerId="LiveId" clId="{D2B16D9E-8DC3-4D4C-927D-0F5AA29F5383}" dt="2022-03-22T21:32:22.378" v="12445" actId="571"/>
          <ac:picMkLst>
            <pc:docMk/>
            <pc:sldMk cId="2785183594" sldId="393"/>
            <ac:picMk id="21" creationId="{B94E1CC7-7319-41F6-BB92-46C5AB123A92}"/>
          </ac:picMkLst>
        </pc:picChg>
        <pc:picChg chg="add del mod">
          <ac:chgData name="John K. Barrera" userId="ff20ac3aac775278" providerId="LiveId" clId="{D2B16D9E-8DC3-4D4C-927D-0F5AA29F5383}" dt="2022-03-22T21:30:39.994" v="12405" actId="478"/>
          <ac:picMkLst>
            <pc:docMk/>
            <pc:sldMk cId="2785183594" sldId="393"/>
            <ac:picMk id="1026" creationId="{40962639-0514-4ECC-A444-A78FE1508EFB}"/>
          </ac:picMkLst>
        </pc:picChg>
        <pc:picChg chg="add del mod">
          <ac:chgData name="John K. Barrera" userId="ff20ac3aac775278" providerId="LiveId" clId="{D2B16D9E-8DC3-4D4C-927D-0F5AA29F5383}" dt="2022-03-22T21:31:28.890" v="12410" actId="478"/>
          <ac:picMkLst>
            <pc:docMk/>
            <pc:sldMk cId="2785183594" sldId="393"/>
            <ac:picMk id="1028" creationId="{A75447C7-08F7-41F9-B31C-548781F831DD}"/>
          </ac:picMkLst>
        </pc:picChg>
        <pc:picChg chg="add del mod">
          <ac:chgData name="John K. Barrera" userId="ff20ac3aac775278" providerId="LiveId" clId="{D2B16D9E-8DC3-4D4C-927D-0F5AA29F5383}" dt="2022-03-22T22:03:50.140" v="12566" actId="478"/>
          <ac:picMkLst>
            <pc:docMk/>
            <pc:sldMk cId="2785183594" sldId="393"/>
            <ac:picMk id="1030" creationId="{B5A49549-4A02-490D-8157-65B7049B11D4}"/>
          </ac:picMkLst>
        </pc:picChg>
        <pc:picChg chg="add mod">
          <ac:chgData name="John K. Barrera" userId="ff20ac3aac775278" providerId="LiveId" clId="{D2B16D9E-8DC3-4D4C-927D-0F5AA29F5383}" dt="2022-03-22T22:05:37.993" v="12622" actId="1036"/>
          <ac:picMkLst>
            <pc:docMk/>
            <pc:sldMk cId="2785183594" sldId="393"/>
            <ac:picMk id="1032" creationId="{9A58611A-DEA1-4B72-8353-00F6262FE859}"/>
          </ac:picMkLst>
        </pc:picChg>
      </pc:sldChg>
      <pc:sldChg chg="add del">
        <pc:chgData name="John K. Barrera" userId="ff20ac3aac775278" providerId="LiveId" clId="{D2B16D9E-8DC3-4D4C-927D-0F5AA29F5383}" dt="2022-03-22T15:37:45.524" v="11269"/>
        <pc:sldMkLst>
          <pc:docMk/>
          <pc:sldMk cId="1135187482" sldId="394"/>
        </pc:sldMkLst>
      </pc:sldChg>
      <pc:sldChg chg="addSp delSp modSp add mod">
        <pc:chgData name="John K. Barrera" userId="ff20ac3aac775278" providerId="LiveId" clId="{D2B16D9E-8DC3-4D4C-927D-0F5AA29F5383}" dt="2022-03-23T13:30:08.442" v="13027" actId="5793"/>
        <pc:sldMkLst>
          <pc:docMk/>
          <pc:sldMk cId="3499516781" sldId="394"/>
        </pc:sldMkLst>
        <pc:spChg chg="ord">
          <ac:chgData name="John K. Barrera" userId="ff20ac3aac775278" providerId="LiveId" clId="{D2B16D9E-8DC3-4D4C-927D-0F5AA29F5383}" dt="2022-03-23T04:09:55.986" v="12681" actId="166"/>
          <ac:spMkLst>
            <pc:docMk/>
            <pc:sldMk cId="3499516781" sldId="394"/>
            <ac:spMk id="9" creationId="{17D5E67A-13F6-4283-8297-CC8F5E053535}"/>
          </ac:spMkLst>
        </pc:spChg>
        <pc:spChg chg="ord">
          <ac:chgData name="John K. Barrera" userId="ff20ac3aac775278" providerId="LiveId" clId="{D2B16D9E-8DC3-4D4C-927D-0F5AA29F5383}" dt="2022-03-23T04:09:55.986" v="12681" actId="166"/>
          <ac:spMkLst>
            <pc:docMk/>
            <pc:sldMk cId="3499516781" sldId="394"/>
            <ac:spMk id="10" creationId="{54D73149-C250-47CB-B10E-EEADC5D5A38D}"/>
          </ac:spMkLst>
        </pc:spChg>
        <pc:spChg chg="del">
          <ac:chgData name="John K. Barrera" userId="ff20ac3aac775278" providerId="LiveId" clId="{D2B16D9E-8DC3-4D4C-927D-0F5AA29F5383}" dt="2022-03-22T22:33:39.654" v="12665" actId="478"/>
          <ac:spMkLst>
            <pc:docMk/>
            <pc:sldMk cId="3499516781" sldId="394"/>
            <ac:spMk id="11" creationId="{1C1B5DC6-7884-4239-842A-E1977508A541}"/>
          </ac:spMkLst>
        </pc:spChg>
        <pc:spChg chg="del">
          <ac:chgData name="John K. Barrera" userId="ff20ac3aac775278" providerId="LiveId" clId="{D2B16D9E-8DC3-4D4C-927D-0F5AA29F5383}" dt="2022-03-22T22:33:49.955" v="12668" actId="478"/>
          <ac:spMkLst>
            <pc:docMk/>
            <pc:sldMk cId="3499516781" sldId="394"/>
            <ac:spMk id="12" creationId="{002F249E-01CD-4A15-802F-2FC4DE855BEF}"/>
          </ac:spMkLst>
        </pc:spChg>
        <pc:spChg chg="del">
          <ac:chgData name="John K. Barrera" userId="ff20ac3aac775278" providerId="LiveId" clId="{D2B16D9E-8DC3-4D4C-927D-0F5AA29F5383}" dt="2022-03-22T22:33:43.241" v="12666" actId="478"/>
          <ac:spMkLst>
            <pc:docMk/>
            <pc:sldMk cId="3499516781" sldId="394"/>
            <ac:spMk id="13" creationId="{1FA1F099-334C-4905-984A-579B65985B9E}"/>
          </ac:spMkLst>
        </pc:spChg>
        <pc:spChg chg="del">
          <ac:chgData name="John K. Barrera" userId="ff20ac3aac775278" providerId="LiveId" clId="{D2B16D9E-8DC3-4D4C-927D-0F5AA29F5383}" dt="2022-03-22T22:33:39.654" v="12665" actId="478"/>
          <ac:spMkLst>
            <pc:docMk/>
            <pc:sldMk cId="3499516781" sldId="394"/>
            <ac:spMk id="14" creationId="{4F81608B-6E3F-4031-8C4E-486210232252}"/>
          </ac:spMkLst>
        </pc:spChg>
        <pc:spChg chg="mod ord">
          <ac:chgData name="John K. Barrera" userId="ff20ac3aac775278" providerId="LiveId" clId="{D2B16D9E-8DC3-4D4C-927D-0F5AA29F5383}" dt="2022-03-23T13:30:08.442" v="13027" actId="5793"/>
          <ac:spMkLst>
            <pc:docMk/>
            <pc:sldMk cId="3499516781" sldId="394"/>
            <ac:spMk id="15" creationId="{DA903829-C857-466F-8663-51CF8927D68D}"/>
          </ac:spMkLst>
        </pc:spChg>
        <pc:spChg chg="del">
          <ac:chgData name="John K. Barrera" userId="ff20ac3aac775278" providerId="LiveId" clId="{D2B16D9E-8DC3-4D4C-927D-0F5AA29F5383}" dt="2022-03-22T22:33:39.654" v="12665" actId="478"/>
          <ac:spMkLst>
            <pc:docMk/>
            <pc:sldMk cId="3499516781" sldId="394"/>
            <ac:spMk id="16" creationId="{C40DA6B8-AA24-4F48-95DC-4FF5BF5AF7B3}"/>
          </ac:spMkLst>
        </pc:spChg>
        <pc:spChg chg="del">
          <ac:chgData name="John K. Barrera" userId="ff20ac3aac775278" providerId="LiveId" clId="{D2B16D9E-8DC3-4D4C-927D-0F5AA29F5383}" dt="2022-03-22T22:33:39.654" v="12665" actId="478"/>
          <ac:spMkLst>
            <pc:docMk/>
            <pc:sldMk cId="3499516781" sldId="394"/>
            <ac:spMk id="17" creationId="{D152D3A7-089B-455E-88E5-609B47B48AFB}"/>
          </ac:spMkLst>
        </pc:spChg>
        <pc:spChg chg="del">
          <ac:chgData name="John K. Barrera" userId="ff20ac3aac775278" providerId="LiveId" clId="{D2B16D9E-8DC3-4D4C-927D-0F5AA29F5383}" dt="2022-03-22T22:33:39.654" v="12665" actId="478"/>
          <ac:spMkLst>
            <pc:docMk/>
            <pc:sldMk cId="3499516781" sldId="394"/>
            <ac:spMk id="18" creationId="{07EEEF1D-BA54-4766-8B33-F0DEEA4F9469}"/>
          </ac:spMkLst>
        </pc:spChg>
        <pc:spChg chg="del">
          <ac:chgData name="John K. Barrera" userId="ff20ac3aac775278" providerId="LiveId" clId="{D2B16D9E-8DC3-4D4C-927D-0F5AA29F5383}" dt="2022-03-22T22:33:39.654" v="12665" actId="478"/>
          <ac:spMkLst>
            <pc:docMk/>
            <pc:sldMk cId="3499516781" sldId="394"/>
            <ac:spMk id="20" creationId="{3A1C2559-55D4-4F3C-A974-9BE35C72B4C0}"/>
          </ac:spMkLst>
        </pc:spChg>
        <pc:spChg chg="add mod ord">
          <ac:chgData name="John K. Barrera" userId="ff20ac3aac775278" providerId="LiveId" clId="{D2B16D9E-8DC3-4D4C-927D-0F5AA29F5383}" dt="2022-03-23T13:29:46.952" v="13000"/>
          <ac:spMkLst>
            <pc:docMk/>
            <pc:sldMk cId="3499516781" sldId="394"/>
            <ac:spMk id="23" creationId="{42CEDD2E-1C80-488E-A2F9-11F378804ED2}"/>
          </ac:spMkLst>
        </pc:spChg>
        <pc:spChg chg="del">
          <ac:chgData name="John K. Barrera" userId="ff20ac3aac775278" providerId="LiveId" clId="{D2B16D9E-8DC3-4D4C-927D-0F5AA29F5383}" dt="2022-03-22T22:33:46.289" v="12667" actId="478"/>
          <ac:spMkLst>
            <pc:docMk/>
            <pc:sldMk cId="3499516781" sldId="394"/>
            <ac:spMk id="25" creationId="{1F51B651-3B3B-4328-9AD7-8ECB7F88FE97}"/>
          </ac:spMkLst>
        </pc:spChg>
        <pc:spChg chg="del">
          <ac:chgData name="John K. Barrera" userId="ff20ac3aac775278" providerId="LiveId" clId="{D2B16D9E-8DC3-4D4C-927D-0F5AA29F5383}" dt="2022-03-22T22:33:39.654" v="12665" actId="478"/>
          <ac:spMkLst>
            <pc:docMk/>
            <pc:sldMk cId="3499516781" sldId="394"/>
            <ac:spMk id="26" creationId="{68F30F8A-FB7A-4E0E-9CD3-C27322090E71}"/>
          </ac:spMkLst>
        </pc:spChg>
        <pc:spChg chg="del">
          <ac:chgData name="John K. Barrera" userId="ff20ac3aac775278" providerId="LiveId" clId="{D2B16D9E-8DC3-4D4C-927D-0F5AA29F5383}" dt="2022-03-22T22:33:39.654" v="12665" actId="478"/>
          <ac:spMkLst>
            <pc:docMk/>
            <pc:sldMk cId="3499516781" sldId="394"/>
            <ac:spMk id="27" creationId="{AFE1611D-2D23-4C3A-973C-EDA9E343BAA3}"/>
          </ac:spMkLst>
        </pc:spChg>
        <pc:spChg chg="add mod">
          <ac:chgData name="John K. Barrera" userId="ff20ac3aac775278" providerId="LiveId" clId="{D2B16D9E-8DC3-4D4C-927D-0F5AA29F5383}" dt="2022-03-23T13:29:12.948" v="12985" actId="1076"/>
          <ac:spMkLst>
            <pc:docMk/>
            <pc:sldMk cId="3499516781" sldId="394"/>
            <ac:spMk id="28" creationId="{E08CD9AD-64C3-4242-8DA1-7DB904BE8A1C}"/>
          </ac:spMkLst>
        </pc:spChg>
        <pc:picChg chg="add del mod">
          <ac:chgData name="John K. Barrera" userId="ff20ac3aac775278" providerId="LiveId" clId="{D2B16D9E-8DC3-4D4C-927D-0F5AA29F5383}" dt="2022-03-23T04:04:43.931" v="12671" actId="478"/>
          <ac:picMkLst>
            <pc:docMk/>
            <pc:sldMk cId="3499516781" sldId="394"/>
            <ac:picMk id="3" creationId="{98183918-0BF7-4680-BDD0-FEF7256CD2E5}"/>
          </ac:picMkLst>
        </pc:picChg>
        <pc:picChg chg="add del mod">
          <ac:chgData name="John K. Barrera" userId="ff20ac3aac775278" providerId="LiveId" clId="{D2B16D9E-8DC3-4D4C-927D-0F5AA29F5383}" dt="2022-03-23T04:09:34.245" v="12677" actId="478"/>
          <ac:picMkLst>
            <pc:docMk/>
            <pc:sldMk cId="3499516781" sldId="394"/>
            <ac:picMk id="7" creationId="{513EF428-0175-4E22-8C15-A08E6DB1C139}"/>
          </ac:picMkLst>
        </pc:picChg>
        <pc:picChg chg="add mod ord">
          <ac:chgData name="John K. Barrera" userId="ff20ac3aac775278" providerId="LiveId" clId="{D2B16D9E-8DC3-4D4C-927D-0F5AA29F5383}" dt="2022-03-23T04:09:59.548" v="12682" actId="1076"/>
          <ac:picMkLst>
            <pc:docMk/>
            <pc:sldMk cId="3499516781" sldId="394"/>
            <ac:picMk id="19" creationId="{317DC10E-8247-47E5-B175-297B15B3888E}"/>
          </ac:picMkLst>
        </pc:picChg>
        <pc:picChg chg="del">
          <ac:chgData name="John K. Barrera" userId="ff20ac3aac775278" providerId="LiveId" clId="{D2B16D9E-8DC3-4D4C-927D-0F5AA29F5383}" dt="2022-03-22T22:33:39.654" v="12665" actId="478"/>
          <ac:picMkLst>
            <pc:docMk/>
            <pc:sldMk cId="3499516781" sldId="394"/>
            <ac:picMk id="1032" creationId="{9A58611A-DEA1-4B72-8353-00F6262FE85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3995C-CEF4-46C5-822A-4E0ABA58EA4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B8E84-3BFA-4B3E-880B-0E02398ED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1543" y="603036"/>
            <a:ext cx="4963886" cy="2009535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 del proyecto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1543" y="3223972"/>
            <a:ext cx="2757714" cy="41182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del Equipo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564924" y="3693606"/>
            <a:ext cx="2468562" cy="36274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 algn="ctr">
              <a:buNone/>
              <a:defRPr baseline="0"/>
            </a:lvl5pPr>
          </a:lstStyle>
          <a:p>
            <a:pPr lvl="0"/>
            <a:r>
              <a:rPr lang="es-MX" dirty="0"/>
              <a:t>Mes YYYY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9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32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8885" y="359355"/>
            <a:ext cx="10515600" cy="54927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067175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Tema 1</a:t>
            </a:r>
          </a:p>
          <a:p>
            <a:pPr lvl="0"/>
            <a:r>
              <a:rPr lang="es-ES" dirty="0"/>
              <a:t>Tema 2</a:t>
            </a:r>
          </a:p>
          <a:p>
            <a:pPr lvl="0"/>
            <a:r>
              <a:rPr lang="es-ES" dirty="0"/>
              <a:t>Tema 3</a:t>
            </a:r>
          </a:p>
          <a:p>
            <a:pPr lvl="0"/>
            <a:r>
              <a:rPr lang="es-ES" dirty="0"/>
              <a:t>Tema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8" y="230187"/>
            <a:ext cx="11443184" cy="6523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408" y="297656"/>
            <a:ext cx="10515600" cy="517392"/>
          </a:xfrm>
        </p:spPr>
        <p:txBody>
          <a:bodyPr>
            <a:noAutofit/>
          </a:bodyPr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Tema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054"/>
            <a:ext cx="10515600" cy="4351338"/>
          </a:xfr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6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304DD-1A9B-465F-A981-8B6D85F3303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Muestra de los catálogos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07A7910-FFB7-4744-B1DB-E3AEC3A53DE4}"/>
              </a:ext>
            </a:extLst>
          </p:cNvPr>
          <p:cNvSpPr txBox="1"/>
          <p:nvPr/>
        </p:nvSpPr>
        <p:spPr>
          <a:xfrm>
            <a:off x="3012758" y="1972925"/>
            <a:ext cx="60979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PE" sz="5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Observaciones del </a:t>
            </a:r>
            <a:r>
              <a:rPr lang="es-PE" sz="5400" dirty="0" err="1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s-PE" sz="5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ataset</a:t>
            </a:r>
            <a:r>
              <a:rPr lang="es-PE" sz="5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filtrado</a:t>
            </a:r>
            <a:endParaRPr lang="es-PE" sz="5400" b="0" dirty="0">
              <a:effectLst/>
            </a:endParaRPr>
          </a:p>
          <a:p>
            <a:br>
              <a:rPr lang="es-PE" dirty="0"/>
            </a:br>
            <a:endParaRPr lang="es-PE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37C1724-AD8A-4F5F-AEC4-3BF5948D83C4}"/>
              </a:ext>
            </a:extLst>
          </p:cNvPr>
          <p:cNvSpPr txBox="1"/>
          <p:nvPr/>
        </p:nvSpPr>
        <p:spPr>
          <a:xfrm>
            <a:off x="2420303" y="4173200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objetivo: reclamos de primer nivel</a:t>
            </a:r>
            <a:endParaRPr lang="es-MX" b="0" dirty="0">
              <a:effectLst/>
            </a:endParaRPr>
          </a:p>
          <a:p>
            <a:br>
              <a:rPr lang="es-MX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5470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Servicio de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71608" y="6093017"/>
            <a:ext cx="490634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Después de este piloto extenderemos el modelo a otros servicios, y se comparara con la bolsa de palabras generada.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1398913" y="1203085"/>
            <a:ext cx="336153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Bolsa de palabras - </a:t>
            </a:r>
            <a:r>
              <a:rPr lang="es-PE" altLang="es-PE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 </a:t>
            </a:r>
            <a:r>
              <a:rPr lang="es-PE" altLang="es-PE" b="1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PE" altLang="es-PE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altLang="es-PE" b="1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endParaRPr kumimoji="0" lang="es-PE" altLang="es-PE" b="1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Google Shape;111;p2">
            <a:extLst>
              <a:ext uri="{FF2B5EF4-FFF2-40B4-BE49-F238E27FC236}">
                <a16:creationId xmlns:a16="http://schemas.microsoft.com/office/drawing/2014/main" id="{980CBEAB-6C3E-46A8-A6F3-17FEF36A433E}"/>
              </a:ext>
            </a:extLst>
          </p:cNvPr>
          <p:cNvSpPr txBox="1"/>
          <p:nvPr/>
        </p:nvSpPr>
        <p:spPr>
          <a:xfrm>
            <a:off x="1092385" y="1644695"/>
            <a:ext cx="3974592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calidad de las bolsas de palabras, depende de la funciones de limpieza del texto.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0AC798-60E9-4734-AEEF-3F600013B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587" y="775009"/>
            <a:ext cx="5809854" cy="5755725"/>
          </a:xfrm>
          <a:prstGeom prst="rect">
            <a:avLst/>
          </a:prstGeom>
        </p:spPr>
      </p:pic>
      <p:sp>
        <p:nvSpPr>
          <p:cNvPr id="16" name="Google Shape;111;p2">
            <a:extLst>
              <a:ext uri="{FF2B5EF4-FFF2-40B4-BE49-F238E27FC236}">
                <a16:creationId xmlns:a16="http://schemas.microsoft.com/office/drawing/2014/main" id="{9E8C0DFE-F61B-46F0-AF04-DB1400539FFA}"/>
              </a:ext>
            </a:extLst>
          </p:cNvPr>
          <p:cNvSpPr txBox="1"/>
          <p:nvPr/>
        </p:nvSpPr>
        <p:spPr>
          <a:xfrm>
            <a:off x="8794841" y="3786620"/>
            <a:ext cx="2769770" cy="152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funciones de limpieza y procesamiento de texto sirven para corregir palabras, eliminar texto innecesario, limpiar caracteres alfanuméricos, e inclusos simplificar el vocabulario.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Google Shape;111;p2">
            <a:extLst>
              <a:ext uri="{FF2B5EF4-FFF2-40B4-BE49-F238E27FC236}">
                <a16:creationId xmlns:a16="http://schemas.microsoft.com/office/drawing/2014/main" id="{F0497EF3-586B-4673-B866-730A9F140836}"/>
              </a:ext>
            </a:extLst>
          </p:cNvPr>
          <p:cNvSpPr txBox="1"/>
          <p:nvPr/>
        </p:nvSpPr>
        <p:spPr>
          <a:xfrm>
            <a:off x="843433" y="2947638"/>
            <a:ext cx="4660220" cy="272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NOTA: 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procesar las palabras se observaron en muchos casos la descripción del reclamo no se asocia con el Servicio y/o Motivo estudiado.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converso con negocio y este fenómeno se debe a que los reclamos suelen hacer referencia al cargo de las personas que los atendió.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fenómeno modifica nuestro método usado para identificar las bolsas de palabras.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991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Bolsas de palabras para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ejecuto un LDA tomando como corpus “Atención del usuario”, donde se pudieron generar 4 (Tópicos) bolsas de palabra “Bag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A99C8EC-E6F9-4A6B-A599-B4CEB02B5AEC}"/>
              </a:ext>
            </a:extLst>
          </p:cNvPr>
          <p:cNvCxnSpPr>
            <a:cxnSpLocks/>
          </p:cNvCxnSpPr>
          <p:nvPr/>
        </p:nvCxnSpPr>
        <p:spPr>
          <a:xfrm>
            <a:off x="6088177" y="1778494"/>
            <a:ext cx="7823" cy="429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Google Shape;111;p2">
            <a:extLst>
              <a:ext uri="{FF2B5EF4-FFF2-40B4-BE49-F238E27FC236}">
                <a16:creationId xmlns:a16="http://schemas.microsoft.com/office/drawing/2014/main" id="{CCA30781-67CE-47BA-B924-CB2F82302D11}"/>
              </a:ext>
            </a:extLst>
          </p:cNvPr>
          <p:cNvSpPr txBox="1"/>
          <p:nvPr/>
        </p:nvSpPr>
        <p:spPr>
          <a:xfrm>
            <a:off x="699043" y="2078858"/>
            <a:ext cx="512398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Cada tópico contiene palabras de las descripciones de reclamos mas frecuentes y un peso, con el que forma una ecuación para medir la probabilidad de similitud de un texto.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4" name="Google Shape;111;p2">
            <a:extLst>
              <a:ext uri="{FF2B5EF4-FFF2-40B4-BE49-F238E27FC236}">
                <a16:creationId xmlns:a16="http://schemas.microsoft.com/office/drawing/2014/main" id="{471E8434-25FE-4AF5-A8A4-8C34D02A5BC4}"/>
              </a:ext>
            </a:extLst>
          </p:cNvPr>
          <p:cNvSpPr txBox="1"/>
          <p:nvPr/>
        </p:nvSpPr>
        <p:spPr>
          <a:xfrm>
            <a:off x="1667960" y="1709631"/>
            <a:ext cx="318615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Tópicos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Google Shape;111;p2">
            <a:extLst>
              <a:ext uri="{FF2B5EF4-FFF2-40B4-BE49-F238E27FC236}">
                <a16:creationId xmlns:a16="http://schemas.microsoft.com/office/drawing/2014/main" id="{CFB1CFB1-4573-496A-8E39-53AFDF4E9233}"/>
              </a:ext>
            </a:extLst>
          </p:cNvPr>
          <p:cNvSpPr txBox="1"/>
          <p:nvPr/>
        </p:nvSpPr>
        <p:spPr>
          <a:xfrm>
            <a:off x="971607" y="6202074"/>
            <a:ext cx="11084503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Con esto generamos grupos de palabra que funcionarían bien para “Atención del usuario” – MVP, esto puede ser mejorado con una fuente de datos con menor errores y funciones de limpieza mas elaborados.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3" name="Google Shape;111;p2">
            <a:extLst>
              <a:ext uri="{FF2B5EF4-FFF2-40B4-BE49-F238E27FC236}">
                <a16:creationId xmlns:a16="http://schemas.microsoft.com/office/drawing/2014/main" id="{68ACE9AB-A5EC-4A16-8641-13BEDD5770E8}"/>
              </a:ext>
            </a:extLst>
          </p:cNvPr>
          <p:cNvSpPr txBox="1"/>
          <p:nvPr/>
        </p:nvSpPr>
        <p:spPr>
          <a:xfrm>
            <a:off x="7527977" y="1651595"/>
            <a:ext cx="318615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Ejemplo: </a:t>
            </a:r>
            <a:r>
              <a:rPr lang="es-PE" altLang="es-PE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Tópico 4</a:t>
            </a:r>
            <a:endParaRPr kumimoji="0" lang="es-PE" altLang="es-PE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3A73E00B-BEA5-483F-AADD-1FD0D2E41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5" t="-1" r="29122" b="38899"/>
          <a:stretch/>
        </p:blipFill>
        <p:spPr>
          <a:xfrm>
            <a:off x="6616733" y="2300053"/>
            <a:ext cx="5008644" cy="2666230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59E3D736-C75E-4EDE-9010-66ABC0EFAA23}"/>
              </a:ext>
            </a:extLst>
          </p:cNvPr>
          <p:cNvSpPr txBox="1"/>
          <p:nvPr/>
        </p:nvSpPr>
        <p:spPr>
          <a:xfrm>
            <a:off x="7449374" y="5135316"/>
            <a:ext cx="1964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Bolsa de palabra del tópico 4</a:t>
            </a:r>
            <a:endParaRPr kumimoji="0" lang="es-PE" altLang="es-PE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78905DF4-9441-41CE-9AD8-12245A68FEA4}"/>
              </a:ext>
            </a:extLst>
          </p:cNvPr>
          <p:cNvCxnSpPr>
            <a:cxnSpLocks/>
          </p:cNvCxnSpPr>
          <p:nvPr/>
        </p:nvCxnSpPr>
        <p:spPr>
          <a:xfrm flipV="1">
            <a:off x="8816830" y="3795621"/>
            <a:ext cx="1065401" cy="12751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79F5D43-9288-4BB8-AF51-281F58D97234}"/>
              </a:ext>
            </a:extLst>
          </p:cNvPr>
          <p:cNvSpPr txBox="1"/>
          <p:nvPr/>
        </p:nvSpPr>
        <p:spPr>
          <a:xfrm>
            <a:off x="954829" y="3608502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9766AD5-AE8E-4AF2-B17B-07E3C147060D}"/>
              </a:ext>
            </a:extLst>
          </p:cNvPr>
          <p:cNvSpPr txBox="1"/>
          <p:nvPr/>
        </p:nvSpPr>
        <p:spPr>
          <a:xfrm>
            <a:off x="960262" y="4073249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4E6319E-3E56-4994-8A84-213CC0AED736}"/>
              </a:ext>
            </a:extLst>
          </p:cNvPr>
          <p:cNvSpPr txBox="1"/>
          <p:nvPr/>
        </p:nvSpPr>
        <p:spPr>
          <a:xfrm>
            <a:off x="963217" y="4535362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A93B6EA-37D6-4471-A137-F3BEF27F9AAB}"/>
              </a:ext>
            </a:extLst>
          </p:cNvPr>
          <p:cNvSpPr txBox="1"/>
          <p:nvPr/>
        </p:nvSpPr>
        <p:spPr>
          <a:xfrm>
            <a:off x="968650" y="5002761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2E5E3E9-E09F-4490-BC0F-D8053EFE8E68}"/>
              </a:ext>
            </a:extLst>
          </p:cNvPr>
          <p:cNvSpPr txBox="1"/>
          <p:nvPr/>
        </p:nvSpPr>
        <p:spPr>
          <a:xfrm>
            <a:off x="1196791" y="3482154"/>
            <a:ext cx="4499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0.044*"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hacer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+ 0.031*"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persona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+…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19F447C-190B-4421-859B-CC3CC4E7F3F6}"/>
              </a:ext>
            </a:extLst>
          </p:cNvPr>
          <p:cNvSpPr txBox="1"/>
          <p:nvPr/>
        </p:nvSpPr>
        <p:spPr>
          <a:xfrm>
            <a:off x="1196791" y="3955495"/>
            <a:ext cx="4499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0.034*"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decir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+ 0.027*"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cliente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+…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A62280A-3E6E-4B90-96B1-1A3EE064C7E9}"/>
              </a:ext>
            </a:extLst>
          </p:cNvPr>
          <p:cNvSpPr txBox="1"/>
          <p:nvPr/>
        </p:nvSpPr>
        <p:spPr>
          <a:xfrm>
            <a:off x="1208135" y="4412058"/>
            <a:ext cx="4499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0.033*"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pago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+ 0.029*"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tarjeta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+…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FFEDFCF-4A4E-4882-8BD4-3AF7FC179A43}"/>
              </a:ext>
            </a:extLst>
          </p:cNvPr>
          <p:cNvSpPr txBox="1"/>
          <p:nvPr/>
        </p:nvSpPr>
        <p:spPr>
          <a:xfrm>
            <a:off x="1208135" y="4878341"/>
            <a:ext cx="4499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0.023*"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fecha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" + 0.015*"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día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" +…</a:t>
            </a:r>
            <a:endParaRPr kumimoji="0" lang="es-MX" altLang="es-PE" sz="160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3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Verificando de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verificar si nuestro modelo funciona correctamente, tomamos una muestra de muestra de 1000 reclamos tipo atención al usuario y 1000 reclamos de otros tipos (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y lo introdujimos al modelo para medir la probabilidad de similitud con alguno de los tópicos generados.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230671"/>
            <a:ext cx="6364529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Probaremos algunos métodos mas para medir la similitud (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conteo de palabras top) y elegiremos aquella donde la prueba KDE esta mejor distribuida.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Google Shape;111;p2">
            <a:extLst>
              <a:ext uri="{FF2B5EF4-FFF2-40B4-BE49-F238E27FC236}">
                <a16:creationId xmlns:a16="http://schemas.microsoft.com/office/drawing/2014/main" id="{93DBA4B8-87D0-4D67-8235-C991B44331B8}"/>
              </a:ext>
            </a:extLst>
          </p:cNvPr>
          <p:cNvSpPr txBox="1"/>
          <p:nvPr/>
        </p:nvSpPr>
        <p:spPr>
          <a:xfrm>
            <a:off x="1404515" y="2925490"/>
            <a:ext cx="4906346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Al graficar las distribuciones de los resultados de ambos </a:t>
            </a:r>
            <a:r>
              <a:rPr lang="es-PE" altLang="es-PE" b="1" dirty="0">
                <a:latin typeface="Calibri" panose="020F0502020204030204" pitchFamily="34" charset="0"/>
                <a:cs typeface="Calibri" panose="020F0502020204030204" pitchFamily="34" charset="0"/>
              </a:rPr>
              <a:t>casos</a:t>
            </a: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 y compararlos (KDE), el modelo siempre da una calificación mas alta a atención al usuario, y esto es lo esperado,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PE" alt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Este experimento fue repetido para: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 el escenario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MX" altLang="es-PE" dirty="0">
                <a:latin typeface="Calibri" panose="020F0502020204030204" pitchFamily="34" charset="0"/>
                <a:cs typeface="Calibri" panose="020F0502020204030204" pitchFamily="34" charset="0"/>
              </a:rPr>
              <a:t>los mejores casos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4CE30B-FE1C-4CBE-89CD-D2E05CA97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504" y="2043934"/>
            <a:ext cx="2913929" cy="192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AFF9ABFF-4FC1-460B-AA43-6F8AAC604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504" y="4205076"/>
            <a:ext cx="2913929" cy="192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370D7F95-846D-45CD-8DBC-5032C1F577C6}"/>
              </a:ext>
            </a:extLst>
          </p:cNvPr>
          <p:cNvSpPr txBox="1"/>
          <p:nvPr/>
        </p:nvSpPr>
        <p:spPr>
          <a:xfrm>
            <a:off x="2053853" y="2376064"/>
            <a:ext cx="318615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Estimación KDE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3BD3F8C-BA50-41C4-8E12-61961F472F72}"/>
              </a:ext>
            </a:extLst>
          </p:cNvPr>
          <p:cNvSpPr txBox="1"/>
          <p:nvPr/>
        </p:nvSpPr>
        <p:spPr>
          <a:xfrm>
            <a:off x="7189182" y="2738371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1A37AE3-E6EB-4647-A737-64DBB341E37D}"/>
              </a:ext>
            </a:extLst>
          </p:cNvPr>
          <p:cNvSpPr txBox="1"/>
          <p:nvPr/>
        </p:nvSpPr>
        <p:spPr>
          <a:xfrm>
            <a:off x="7194615" y="4922863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088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Importante: LIMITACIONES DEL PROYECTO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466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poder abarcar un 100 % de los reclamos, es necesario que el BN tenga los recursos de sus áreas disponibles para otras áreas, por ejemplo, hay reclamos cuya respuesta depende de otros servicio y/o áreas, y no es posible dar una repuesta sin una previa aprobación o verificación (Transacción no reconocida).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Esto limita el universo de datos con el que podemos trabajar y solo podemos contestar reclamos cuya respuesta no depende de otras área o servicios financieros.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este grupo de reclamos que podemos contestar desde nuestra área, iniciaremos con el MVP, eventualmente este modelo ira adquiriendo mas robustez e incluso se puede incorporar api que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disponibilicen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las áreas implicadas para poder contestar el reclamo.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Otro mejor importante que debe ser realizada en la forma en que se recopila la importación, si es por la web estandarizar los reclamos con posibles plantilla, y si es por otro medios estandarizar el diccionario usado por los que digitan los reclamos, además es indispensable que el texto este ortográficamente correcto y si es posibles utilizar marcadores en nombres, códigos, u otros caracteres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selecionados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230671"/>
            <a:ext cx="6364529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LIMITACIONES Y POSIBLES MEJORAS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1495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Manual de Procedimientos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41834" y="884057"/>
            <a:ext cx="1076580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qué tomamos atención al usuario como primer caso de estudio para nuestro MVP, usa la aplicación mas básica (1) y no depende de otros servicios (2), además es el segundo reclamo en tipo de reclamos en cuanto a representatividad (3).</a:t>
            </a: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6223959" y="6475507"/>
            <a:ext cx="5775834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Incluir el uso de las aplicación (2), nos sirve para extendernos a mas servicios.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C1B5DC6-7884-4239-842A-E1977508A541}"/>
              </a:ext>
            </a:extLst>
          </p:cNvPr>
          <p:cNvSpPr txBox="1"/>
          <p:nvPr/>
        </p:nvSpPr>
        <p:spPr>
          <a:xfrm>
            <a:off x="1861068" y="1691765"/>
            <a:ext cx="2862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b="1" dirty="0"/>
              <a:t>ATENCIÓN DEL RECLAMO Y/O REQUERIMIENTO</a:t>
            </a:r>
            <a:endParaRPr lang="es-PE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FA1F099-334C-4905-984A-579B65985B9E}"/>
              </a:ext>
            </a:extLst>
          </p:cNvPr>
          <p:cNvSpPr txBox="1"/>
          <p:nvPr/>
        </p:nvSpPr>
        <p:spPr>
          <a:xfrm>
            <a:off x="6325558" y="1828089"/>
            <a:ext cx="54487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aplicativo Visa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Transacciones Visa online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Estado de las operaciones (aceptada, confirmada o pendiente)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Verificar cuenta de ahorros regularizadas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Accesos a videos de grabación digital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Accesos  </a:t>
            </a:r>
            <a:r>
              <a:rPr lang="es-PE" altLang="es-PE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Journal</a:t>
            </a:r>
            <a:endParaRPr lang="es-PE" altLang="es-PE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del estado de cuenta del cliente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Accesos de </a:t>
            </a:r>
            <a:r>
              <a:rPr lang="es-MX" altLang="es-P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plicativos y reportes en el HOST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de </a:t>
            </a:r>
            <a:r>
              <a:rPr lang="es-MX" altLang="es-PE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TRXs</a:t>
            </a:r>
            <a:r>
              <a:rPr lang="es-MX" altLang="es-P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retenidas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de diversas aplicaciones (Emulador TC06, MC Center, TMIN 3414 o 3411)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a RENIEC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Web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Visión plus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F81608B-6E3F-4031-8C4E-486210232252}"/>
              </a:ext>
            </a:extLst>
          </p:cNvPr>
          <p:cNvSpPr txBox="1"/>
          <p:nvPr/>
        </p:nvSpPr>
        <p:spPr>
          <a:xfrm>
            <a:off x="1154622" y="2409472"/>
            <a:ext cx="43455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 el sistema</a:t>
            </a:r>
            <a:r>
              <a:rPr lang="es-MX" dirty="0"/>
              <a:t> AISR (Libro de Reclamaciones Virtual)  y es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reportado a la Subgerencia de Atención Centralizada de reclamos.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40DA6B8-AA24-4F48-95DC-4FF5BF5AF7B3}"/>
              </a:ext>
            </a:extLst>
          </p:cNvPr>
          <p:cNvSpPr txBox="1"/>
          <p:nvPr/>
        </p:nvSpPr>
        <p:spPr>
          <a:xfrm>
            <a:off x="6223959" y="1456251"/>
            <a:ext cx="51928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2000" b="1" dirty="0"/>
              <a:t>Aplicaciones y servicios para resolver reclamos</a:t>
            </a:r>
            <a:endParaRPr lang="es-PE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152D3A7-089B-455E-88E5-609B47B48AFB}"/>
              </a:ext>
            </a:extLst>
          </p:cNvPr>
          <p:cNvSpPr txBox="1"/>
          <p:nvPr/>
        </p:nvSpPr>
        <p:spPr>
          <a:xfrm>
            <a:off x="5947974" y="2276775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7EEEF1D-BA54-4766-8B33-F0DEEA4F9469}"/>
              </a:ext>
            </a:extLst>
          </p:cNvPr>
          <p:cNvSpPr txBox="1"/>
          <p:nvPr/>
        </p:nvSpPr>
        <p:spPr>
          <a:xfrm>
            <a:off x="1524578" y="2076836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A1C2559-55D4-4F3C-A974-9BE35C72B4C0}"/>
              </a:ext>
            </a:extLst>
          </p:cNvPr>
          <p:cNvSpPr txBox="1"/>
          <p:nvPr/>
        </p:nvSpPr>
        <p:spPr>
          <a:xfrm>
            <a:off x="945033" y="4653192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A58611A-DEA1-4B72-8353-00F6262FE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0" y="4271782"/>
            <a:ext cx="4229780" cy="154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F51B651-3B3B-4328-9AD7-8ECB7F88FE97}"/>
              </a:ext>
            </a:extLst>
          </p:cNvPr>
          <p:cNvSpPr txBox="1"/>
          <p:nvPr/>
        </p:nvSpPr>
        <p:spPr>
          <a:xfrm>
            <a:off x="3857688" y="5843404"/>
            <a:ext cx="1323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400" b="0" i="0" dirty="0">
                <a:solidFill>
                  <a:srgbClr val="FF0000"/>
                </a:solidFill>
                <a:effectLst/>
                <a:latin typeface="Helvetica Neue"/>
              </a:rPr>
              <a:t>23.95%</a:t>
            </a:r>
            <a:endParaRPr lang="es-PE" sz="2400" dirty="0">
              <a:solidFill>
                <a:srgbClr val="FF0000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8F30F8A-FB7A-4E0E-9CD3-C27322090E71}"/>
              </a:ext>
            </a:extLst>
          </p:cNvPr>
          <p:cNvSpPr txBox="1"/>
          <p:nvPr/>
        </p:nvSpPr>
        <p:spPr>
          <a:xfrm>
            <a:off x="1980766" y="3631473"/>
            <a:ext cx="29831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b="1" dirty="0"/>
              <a:t>Top 3 - servicios por año (%)</a:t>
            </a:r>
            <a:endParaRPr lang="es-PE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FE1611D-2D23-4C3A-973C-EDA9E343BAA3}"/>
              </a:ext>
            </a:extLst>
          </p:cNvPr>
          <p:cNvSpPr txBox="1"/>
          <p:nvPr/>
        </p:nvSpPr>
        <p:spPr>
          <a:xfrm>
            <a:off x="9577076" y="5549329"/>
            <a:ext cx="2318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b="1" i="0" dirty="0">
                <a:solidFill>
                  <a:srgbClr val="FF0000"/>
                </a:solidFill>
                <a:effectLst/>
                <a:latin typeface="Helvetica Neue"/>
              </a:rPr>
              <a:t>Manual de procedimientos</a:t>
            </a:r>
            <a:endParaRPr lang="es-P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83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Manual de Procedimientos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317DC10E-8247-47E5-B175-297B15B38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7" y="906680"/>
            <a:ext cx="6191250" cy="5715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2CEDD2E-1C80-488E-A2F9-11F378804ED2}"/>
              </a:ext>
            </a:extLst>
          </p:cNvPr>
          <p:cNvSpPr txBox="1"/>
          <p:nvPr/>
        </p:nvSpPr>
        <p:spPr>
          <a:xfrm>
            <a:off x="6302337" y="1502022"/>
            <a:ext cx="528343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aplicativo Visa 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(*)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Transacciones Visa online 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(*)</a:t>
            </a:r>
            <a:endParaRPr lang="es-PE" altLang="es-PE" sz="16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Estado de las operaciones (aceptada, confirmada o pendiente) 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(*)</a:t>
            </a:r>
            <a:endParaRPr lang="es-PE" altLang="es-PE" sz="16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AISR: Aplicativo Intranet Sistema de Reclamos 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(*)</a:t>
            </a:r>
            <a:endParaRPr lang="es-PE" altLang="es-PE" sz="16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aplicativo Visa, Transacciones Visa online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Estado de las operaciones (aceptada, confirmada o pendiente) 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(*)</a:t>
            </a:r>
            <a:endParaRPr lang="es-MX" altLang="es-PE" sz="1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Verificar cuenta de ahorros regularizadas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 (*)</a:t>
            </a:r>
            <a:endParaRPr lang="es-MX" altLang="es-PE" sz="1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Accesos a videos de grabación digital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 (*)</a:t>
            </a:r>
            <a:endParaRPr lang="es-MX" altLang="es-PE" sz="1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a RENIEC 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(*)</a:t>
            </a:r>
            <a:endParaRPr lang="es-MX" altLang="es-PE" sz="1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de diversas aplicaciones (Emulador TC06, MC Center, TMIN 3414 o 3411, Reporte Web, Visión plus, Accesos  </a:t>
            </a:r>
            <a:r>
              <a:rPr lang="es-MX" altLang="es-PE" sz="16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Journal</a:t>
            </a: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 (*)</a:t>
            </a:r>
            <a:endParaRPr lang="es-MX" altLang="es-PE" sz="1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AISR: Aplicativo Intranet Sistema de Reclamos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 (*)</a:t>
            </a:r>
            <a:endParaRPr lang="es-MX" altLang="es-PE" sz="1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AISR: Aplicativo Intranet Sistema de Reclamos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08CD9AD-64C3-4242-8DA1-7DB904BE8A1C}"/>
              </a:ext>
            </a:extLst>
          </p:cNvPr>
          <p:cNvSpPr txBox="1"/>
          <p:nvPr/>
        </p:nvSpPr>
        <p:spPr>
          <a:xfrm>
            <a:off x="6575856" y="919924"/>
            <a:ext cx="51928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2000" b="1" dirty="0"/>
              <a:t>Aplicativos que influyen en la complejidad (**)</a:t>
            </a:r>
            <a:endParaRPr lang="es-PE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5775587" y="6303859"/>
            <a:ext cx="6418053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Servicios no accesibles para nuestra solución.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(**) La complejidad se incrementa por el numero de aplicativos que involucra su solución.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9516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1EC77-5480-4024-A752-8E19D915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21A9AA-8F51-4523-A069-A2B30C6D0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4945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Observaciones en reclamos de Primer nivel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24868" y="6230671"/>
            <a:ext cx="724377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 tratar de identificar los código de servicios, motivo de la fuentes en los catálogos de la SBS, algunos no son encontrados (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102 (servicio)) 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F5C4631-2155-41E3-AB59-2FA47F786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401" y="1632224"/>
            <a:ext cx="2911092" cy="302540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4109C8B-B310-40CD-8315-6732F28C3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712" y="4578715"/>
            <a:ext cx="3581710" cy="9906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C5100B-44D5-4660-9729-2978AD497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408" y="1293537"/>
            <a:ext cx="2827265" cy="29491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F24F389-ED42-4971-9654-D72BA63D8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3630" y="4374163"/>
            <a:ext cx="3939881" cy="114309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284143E-8FAE-4FD3-9433-8A9A8A2360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469" y="1620425"/>
            <a:ext cx="2865368" cy="333022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CCC1653-66F2-4093-B8CC-0ECC65A1C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439" y="4987978"/>
            <a:ext cx="2949196" cy="967824"/>
          </a:xfrm>
          <a:prstGeom prst="rect">
            <a:avLst/>
          </a:prstGeom>
        </p:spPr>
      </p:pic>
      <p:sp>
        <p:nvSpPr>
          <p:cNvPr id="24" name="Google Shape;111;p2">
            <a:extLst>
              <a:ext uri="{FF2B5EF4-FFF2-40B4-BE49-F238E27FC236}">
                <a16:creationId xmlns:a16="http://schemas.microsoft.com/office/drawing/2014/main" id="{7EC6C5A2-F6A2-4B30-A9C3-E00E11793E4D}"/>
              </a:ext>
            </a:extLst>
          </p:cNvPr>
          <p:cNvSpPr txBox="1"/>
          <p:nvPr/>
        </p:nvSpPr>
        <p:spPr>
          <a:xfrm>
            <a:off x="891656" y="1016823"/>
            <a:ext cx="266392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eclamos por canal de ingreso (%)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Google Shape;111;p2">
            <a:extLst>
              <a:ext uri="{FF2B5EF4-FFF2-40B4-BE49-F238E27FC236}">
                <a16:creationId xmlns:a16="http://schemas.microsoft.com/office/drawing/2014/main" id="{95899957-ABD2-4F82-9C6D-06FCC5EF10CF}"/>
              </a:ext>
            </a:extLst>
          </p:cNvPr>
          <p:cNvSpPr txBox="1"/>
          <p:nvPr/>
        </p:nvSpPr>
        <p:spPr>
          <a:xfrm>
            <a:off x="4465080" y="914950"/>
            <a:ext cx="266392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Reclamos por motivo (%)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Google Shape;111;p2">
            <a:extLst>
              <a:ext uri="{FF2B5EF4-FFF2-40B4-BE49-F238E27FC236}">
                <a16:creationId xmlns:a16="http://schemas.microsoft.com/office/drawing/2014/main" id="{A4590AA9-D8B6-4BB8-845B-4503E5C5B24E}"/>
              </a:ext>
            </a:extLst>
          </p:cNvPr>
          <p:cNvSpPr txBox="1"/>
          <p:nvPr/>
        </p:nvSpPr>
        <p:spPr>
          <a:xfrm>
            <a:off x="8369987" y="1111918"/>
            <a:ext cx="282726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Reclamos por servicio (%)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0657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Criterios para priorizar el modelo (Servicio)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3" y="866805"/>
            <a:ext cx="6621600" cy="96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 pues de hacer un análisis descriptivo de los datos preprocesados, y con el </a:t>
            </a:r>
            <a:r>
              <a:rPr lang="es-PE" altLang="es-PE" sz="1600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  <a:r>
              <a:rPr lang="es-PE" altLang="es-P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Negocio, hemos seleccionado un servicio piloto para ejecutar el modelo. </a:t>
            </a: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 (*)</a:t>
            </a:r>
            <a:endParaRPr lang="es-PE" altLang="es-P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7830736" y="6277697"/>
            <a:ext cx="4418773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Después de este piloto extendernos el modelo a otros servicios.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1594909" y="1917792"/>
            <a:ext cx="490822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Evolución trimestral de reclamos por servicio</a:t>
            </a:r>
            <a:endParaRPr kumimoji="0" lang="es-PE" altLang="es-PE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66AAF9-8D22-4DDA-A2A4-5A100794DEE7}"/>
              </a:ext>
            </a:extLst>
          </p:cNvPr>
          <p:cNvSpPr txBox="1"/>
          <p:nvPr/>
        </p:nvSpPr>
        <p:spPr>
          <a:xfrm>
            <a:off x="640234" y="6059240"/>
            <a:ext cx="6003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usuario: se encuentra en el top 3 de Reclamos con mas incidencias.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 la solución de la carta no requiere involucrase (consulta u otras dependencias) con otros servicio financieros.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0DCCD8-33D3-4E47-91DD-BF4DD2A91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4" y="2311485"/>
            <a:ext cx="5991651" cy="358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B6A114C-92DB-4F3A-A3E8-D3DA8DF1AAF8}"/>
              </a:ext>
            </a:extLst>
          </p:cNvPr>
          <p:cNvCxnSpPr>
            <a:cxnSpLocks/>
          </p:cNvCxnSpPr>
          <p:nvPr/>
        </p:nvCxnSpPr>
        <p:spPr>
          <a:xfrm>
            <a:off x="7624068" y="908186"/>
            <a:ext cx="0" cy="525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E421684F-753B-4DE1-8DD7-3C0A127CD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806" y="1526418"/>
            <a:ext cx="3366644" cy="45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111;p2">
            <a:extLst>
              <a:ext uri="{FF2B5EF4-FFF2-40B4-BE49-F238E27FC236}">
                <a16:creationId xmlns:a16="http://schemas.microsoft.com/office/drawing/2014/main" id="{C4FFAB8F-7156-445F-89D2-7C88F8EAAB32}"/>
              </a:ext>
            </a:extLst>
          </p:cNvPr>
          <p:cNvSpPr txBox="1"/>
          <p:nvPr/>
        </p:nvSpPr>
        <p:spPr>
          <a:xfrm>
            <a:off x="8276010" y="1196618"/>
            <a:ext cx="31861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3 de Servicios (2018-2021)</a:t>
            </a:r>
            <a:endParaRPr kumimoji="0" lang="es-PE" altLang="es-PE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835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Actualización del diagrama Gantt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640234" y="979110"/>
            <a:ext cx="107036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corrigieron las fechas tomando en cuentas días no laborables (sábado y domingos). </a:t>
            </a: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6096000" y="6239190"/>
            <a:ext cx="5455766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generación de los catálogos no estuvo incluido en el diagrama  Gantt y se esta evaluando su impacto en los tiempos del MVP.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438C24-0831-4AAA-A805-481554036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84" y="1468571"/>
            <a:ext cx="10421923" cy="441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29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Muestra de los catálogos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640234" y="979110"/>
            <a:ext cx="1070369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motivación de los catálogos es que los datos del origen de reclamos tienen una codificación interna usada por el BN y no coinciden con los códigos usados por la SBS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24868" y="6230671"/>
            <a:ext cx="724377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procederá con el avance del modelo LDA basado en </a:t>
            </a:r>
            <a:r>
              <a:rPr lang="es-PE" altLang="es-PE" sz="13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catálogos y se aprovechara que el contacto con negocio esta de vacaciones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Google Shape;111;p2">
            <a:extLst>
              <a:ext uri="{FF2B5EF4-FFF2-40B4-BE49-F238E27FC236}">
                <a16:creationId xmlns:a16="http://schemas.microsoft.com/office/drawing/2014/main" id="{7BA70B3A-D28F-4568-B21F-EDEC67C3A51A}"/>
              </a:ext>
            </a:extLst>
          </p:cNvPr>
          <p:cNvSpPr txBox="1"/>
          <p:nvPr/>
        </p:nvSpPr>
        <p:spPr>
          <a:xfrm>
            <a:off x="1065860" y="2301194"/>
            <a:ext cx="1653859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RECLAMOS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Google Shape;111;p2">
            <a:extLst>
              <a:ext uri="{FF2B5EF4-FFF2-40B4-BE49-F238E27FC236}">
                <a16:creationId xmlns:a16="http://schemas.microsoft.com/office/drawing/2014/main" id="{98F8ED88-04ED-4DB1-9638-E322BC8F1173}"/>
              </a:ext>
            </a:extLst>
          </p:cNvPr>
          <p:cNvSpPr txBox="1"/>
          <p:nvPr/>
        </p:nvSpPr>
        <p:spPr>
          <a:xfrm>
            <a:off x="6313806" y="1986327"/>
            <a:ext cx="1653859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CATALOGO BN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Google Shape;111;p2">
            <a:extLst>
              <a:ext uri="{FF2B5EF4-FFF2-40B4-BE49-F238E27FC236}">
                <a16:creationId xmlns:a16="http://schemas.microsoft.com/office/drawing/2014/main" id="{A3A9181E-C296-4283-97D7-B6F12491FAE6}"/>
              </a:ext>
            </a:extLst>
          </p:cNvPr>
          <p:cNvSpPr txBox="1"/>
          <p:nvPr/>
        </p:nvSpPr>
        <p:spPr>
          <a:xfrm>
            <a:off x="3909438" y="5390703"/>
            <a:ext cx="1653859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CATALOGO SBS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E353892-CDD1-4C23-A4C7-EBB2BF4BAFB3}"/>
              </a:ext>
            </a:extLst>
          </p:cNvPr>
          <p:cNvGraphicFramePr>
            <a:graphicFrameLocks noGrp="1"/>
          </p:cNvGraphicFramePr>
          <p:nvPr/>
        </p:nvGraphicFramePr>
        <p:xfrm>
          <a:off x="432218" y="2728363"/>
          <a:ext cx="2921142" cy="1236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3714">
                  <a:extLst>
                    <a:ext uri="{9D8B030D-6E8A-4147-A177-3AD203B41FA5}">
                      <a16:colId xmlns:a16="http://schemas.microsoft.com/office/drawing/2014/main" val="4187551409"/>
                    </a:ext>
                  </a:extLst>
                </a:gridCol>
                <a:gridCol w="973714">
                  <a:extLst>
                    <a:ext uri="{9D8B030D-6E8A-4147-A177-3AD203B41FA5}">
                      <a16:colId xmlns:a16="http://schemas.microsoft.com/office/drawing/2014/main" val="755881205"/>
                    </a:ext>
                  </a:extLst>
                </a:gridCol>
                <a:gridCol w="973714">
                  <a:extLst>
                    <a:ext uri="{9D8B030D-6E8A-4147-A177-3AD203B41FA5}">
                      <a16:colId xmlns:a16="http://schemas.microsoft.com/office/drawing/2014/main" val="170324649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>
                          <a:effectLst/>
                        </a:rPr>
                        <a:t>Servicio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 dirty="0">
                          <a:effectLst/>
                        </a:rPr>
                        <a:t>Cod Motivo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 dirty="0">
                          <a:effectLst/>
                        </a:rPr>
                        <a:t>Motivo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87749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CAJEROS AUTOMATICOS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280800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4822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CAJEROS AUTOMATICOS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280800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5745146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D0C1DFF-4BF8-4EDA-ABC6-89ADBC095558}"/>
              </a:ext>
            </a:extLst>
          </p:cNvPr>
          <p:cNvGraphicFramePr>
            <a:graphicFrameLocks noGrp="1"/>
          </p:cNvGraphicFramePr>
          <p:nvPr/>
        </p:nvGraphicFramePr>
        <p:xfrm>
          <a:off x="2489742" y="4731879"/>
          <a:ext cx="4895036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5335">
                  <a:extLst>
                    <a:ext uri="{9D8B030D-6E8A-4147-A177-3AD203B41FA5}">
                      <a16:colId xmlns:a16="http://schemas.microsoft.com/office/drawing/2014/main" val="3004003881"/>
                    </a:ext>
                  </a:extLst>
                </a:gridCol>
                <a:gridCol w="919459">
                  <a:extLst>
                    <a:ext uri="{9D8B030D-6E8A-4147-A177-3AD203B41FA5}">
                      <a16:colId xmlns:a16="http://schemas.microsoft.com/office/drawing/2014/main" val="1053851835"/>
                    </a:ext>
                  </a:extLst>
                </a:gridCol>
                <a:gridCol w="2970242">
                  <a:extLst>
                    <a:ext uri="{9D8B030D-6E8A-4147-A177-3AD203B41FA5}">
                      <a16:colId xmlns:a16="http://schemas.microsoft.com/office/drawing/2014/main" val="28739957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Cod Motivo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Cod SBS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Motivo Corregido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2071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280800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28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442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60100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6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TRANSACCION NO PROCESADA / MAL REALIZADA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186799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424EBEB8-B9D1-472E-97CD-81E30D5C965E}"/>
              </a:ext>
            </a:extLst>
          </p:cNvPr>
          <p:cNvGraphicFramePr>
            <a:graphicFrameLocks noGrp="1"/>
          </p:cNvGraphicFramePr>
          <p:nvPr/>
        </p:nvGraphicFramePr>
        <p:xfrm>
          <a:off x="5499804" y="2859896"/>
          <a:ext cx="2920506" cy="7816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323">
                  <a:extLst>
                    <a:ext uri="{9D8B030D-6E8A-4147-A177-3AD203B41FA5}">
                      <a16:colId xmlns:a16="http://schemas.microsoft.com/office/drawing/2014/main" val="3122149926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3917990322"/>
                    </a:ext>
                  </a:extLst>
                </a:gridCol>
                <a:gridCol w="1725897">
                  <a:extLst>
                    <a:ext uri="{9D8B030D-6E8A-4147-A177-3AD203B41FA5}">
                      <a16:colId xmlns:a16="http://schemas.microsoft.com/office/drawing/2014/main" val="2241580823"/>
                    </a:ext>
                  </a:extLst>
                </a:gridCol>
              </a:tblGrid>
              <a:tr h="26056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Nivel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Cod SBS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Motivo SBS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3344571"/>
                  </a:ext>
                </a:extLst>
              </a:tr>
              <a:tr h="260564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1er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21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 dirty="0">
                          <a:effectLst/>
                        </a:rPr>
                        <a:t>PUBLICIDAD ENGAÑOSA O INFORMACION QUE INDUCE A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7791063"/>
                  </a:ext>
                </a:extLst>
              </a:tr>
              <a:tr h="260564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1er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28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72679"/>
                  </a:ext>
                </a:extLst>
              </a:tr>
            </a:tbl>
          </a:graphicData>
        </a:graphic>
      </p:graphicFrame>
      <p:sp>
        <p:nvSpPr>
          <p:cNvPr id="17" name="Rectángulo 16">
            <a:extLst>
              <a:ext uri="{FF2B5EF4-FFF2-40B4-BE49-F238E27FC236}">
                <a16:creationId xmlns:a16="http://schemas.microsoft.com/office/drawing/2014/main" id="{D09F57A8-1B92-4628-AEB7-5CB072C0CCC0}"/>
              </a:ext>
            </a:extLst>
          </p:cNvPr>
          <p:cNvSpPr/>
          <p:nvPr/>
        </p:nvSpPr>
        <p:spPr>
          <a:xfrm>
            <a:off x="2467491" y="4912170"/>
            <a:ext cx="4916567" cy="226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0A27345-298D-4971-8ADA-DAD2DFA91B63}"/>
              </a:ext>
            </a:extLst>
          </p:cNvPr>
          <p:cNvSpPr/>
          <p:nvPr/>
        </p:nvSpPr>
        <p:spPr>
          <a:xfrm>
            <a:off x="5499805" y="3371433"/>
            <a:ext cx="2920506" cy="2779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DC511A2-8C5B-41E3-96F3-3FFEDB1E688A}"/>
              </a:ext>
            </a:extLst>
          </p:cNvPr>
          <p:cNvSpPr/>
          <p:nvPr/>
        </p:nvSpPr>
        <p:spPr>
          <a:xfrm>
            <a:off x="432854" y="3232454"/>
            <a:ext cx="2920506" cy="721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B26FA66-F660-43C9-8F8A-A9061CAE126F}"/>
              </a:ext>
            </a:extLst>
          </p:cNvPr>
          <p:cNvCxnSpPr>
            <a:cxnSpLocks/>
          </p:cNvCxnSpPr>
          <p:nvPr/>
        </p:nvCxnSpPr>
        <p:spPr>
          <a:xfrm>
            <a:off x="1904300" y="4099530"/>
            <a:ext cx="1141413" cy="578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4CE7B66-FC11-4341-949E-E86A14BB2E1C}"/>
              </a:ext>
            </a:extLst>
          </p:cNvPr>
          <p:cNvCxnSpPr>
            <a:cxnSpLocks/>
          </p:cNvCxnSpPr>
          <p:nvPr/>
        </p:nvCxnSpPr>
        <p:spPr>
          <a:xfrm flipV="1">
            <a:off x="4060270" y="3804587"/>
            <a:ext cx="2093395" cy="839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990BE50-D7B2-47ED-8046-9277499D707B}"/>
              </a:ext>
            </a:extLst>
          </p:cNvPr>
          <p:cNvSpPr txBox="1"/>
          <p:nvPr/>
        </p:nvSpPr>
        <p:spPr>
          <a:xfrm>
            <a:off x="8917617" y="2024477"/>
            <a:ext cx="2920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catalogó BN fue construido basándonos en un consolidado trimestral del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catalogo BN fue construido usando la información de códigos SBS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4383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Análisis descriptivo </a:t>
            </a:r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las fuentes </a:t>
            </a:r>
            <a:r>
              <a:rPr lang="es-PE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pre-procesadas</a:t>
            </a:r>
            <a:endParaRPr lang="es-PE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640235" y="979110"/>
            <a:ext cx="4930142" cy="189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origen actual de 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datos de reclamos 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 archivo Excel que mediante un procesos en Python es limpiado y se cruza con los catálogos: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Catalogo BN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Catalogo SBS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6570781" y="6334889"/>
            <a:ext cx="5876256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procederá con la ejecución del modelo LDA basado en </a:t>
            </a:r>
            <a:r>
              <a:rPr lang="es-PE" altLang="es-PE" sz="13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datos de entrada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990BE50-D7B2-47ED-8046-9277499D707B}"/>
              </a:ext>
            </a:extLst>
          </p:cNvPr>
          <p:cNvSpPr txBox="1"/>
          <p:nvPr/>
        </p:nvSpPr>
        <p:spPr>
          <a:xfrm>
            <a:off x="7059013" y="4318305"/>
            <a:ext cx="4324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Debido a la naturaleza del análisis y en base a las reuniones que se tuvo con negocio el modelo estará enfocado en los reclamos de “Nivel 1” con categoría “RECLAMO” </a:t>
            </a:r>
            <a:endParaRPr lang="es-P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1B5AFC-66BF-435B-BC84-0C69FB577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67" y="1459682"/>
            <a:ext cx="432484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1763154" y="2478442"/>
            <a:ext cx="31861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Evolución trimestral de reclamos</a:t>
            </a:r>
            <a:endParaRPr kumimoji="0" lang="es-PE" altLang="es-PE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8C5515E-8B92-449B-9B18-53631E44E942}"/>
              </a:ext>
            </a:extLst>
          </p:cNvPr>
          <p:cNvCxnSpPr/>
          <p:nvPr/>
        </p:nvCxnSpPr>
        <p:spPr>
          <a:xfrm>
            <a:off x="6288833" y="899436"/>
            <a:ext cx="0" cy="521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18928A40-8883-416D-8694-72B819487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29" y="2834780"/>
            <a:ext cx="4174554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111;p2">
            <a:extLst>
              <a:ext uri="{FF2B5EF4-FFF2-40B4-BE49-F238E27FC236}">
                <a16:creationId xmlns:a16="http://schemas.microsoft.com/office/drawing/2014/main" id="{6DD68FDC-BF7A-4FC2-BD9C-CB3E6A95347D}"/>
              </a:ext>
            </a:extLst>
          </p:cNvPr>
          <p:cNvSpPr txBox="1"/>
          <p:nvPr/>
        </p:nvSpPr>
        <p:spPr>
          <a:xfrm>
            <a:off x="7628358" y="1096190"/>
            <a:ext cx="31861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Reclamos de Nivel 1 (2018-2021)</a:t>
            </a:r>
            <a:endParaRPr kumimoji="0" lang="es-PE" altLang="es-PE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66AAF9-8D22-4DDA-A2A4-5A100794DEE7}"/>
              </a:ext>
            </a:extLst>
          </p:cNvPr>
          <p:cNvSpPr txBox="1"/>
          <p:nvPr/>
        </p:nvSpPr>
        <p:spPr>
          <a:xfrm>
            <a:off x="450191" y="5648057"/>
            <a:ext cx="5310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Nivel 1: Reclamo con complejidad de respuesta simple.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Nivel 2: Reclamo con respuesta que requiere ser consultada con otras áreas.</a:t>
            </a:r>
          </a:p>
        </p:txBody>
      </p:sp>
    </p:spTree>
    <p:extLst>
      <p:ext uri="{BB962C8B-B14F-4D97-AF65-F5344CB8AC3E}">
        <p14:creationId xmlns:p14="http://schemas.microsoft.com/office/powerpoint/2010/main" val="320344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Observaciones en reclamos de Primer nivel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24868" y="6230671"/>
            <a:ext cx="724377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 tratar de identificar los código de servicios, motivo de la fuentes en los catálogos de la SBS, algunos no son encontrados (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102 (servicio)) 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11E51BD-1BF9-4790-A47A-698303BB4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22174"/>
              </p:ext>
            </p:extLst>
          </p:nvPr>
        </p:nvGraphicFramePr>
        <p:xfrm>
          <a:off x="1036318" y="1240816"/>
          <a:ext cx="6451600" cy="14630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626100">
                  <a:extLst>
                    <a:ext uri="{9D8B030D-6E8A-4147-A177-3AD203B41FA5}">
                      <a16:colId xmlns:a16="http://schemas.microsoft.com/office/drawing/2014/main" val="388147145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978989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b="1" u="none" strike="noStrike" dirty="0">
                          <a:effectLst/>
                        </a:rPr>
                        <a:t>MOTIVO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b="1" u="none" strike="noStrike" dirty="0">
                          <a:effectLst/>
                        </a:rPr>
                        <a:t>PORCENTAJE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7880050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PRCA - NO DISPENSÓ EFECTIVO Y/O VOUCHER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52%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63779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TRANSACCION NO PROCESADA / MAL REALIZADA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19%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70792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COBRO INDEBIDO DE INTERESES,COMISIONES,PORTES,TARIFAS Y OTROS CARGOS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14%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8898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INADECUADA ATENCION AL USUARIO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6%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04504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INADECUADA O INSUFICIENTE INFORMACION SOBRE OPERACIONES, PRODUCTOS Y/O SERVICIOS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4%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6718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FALLAS DEL SISTEMA INFORMATICO QUE DIFICULTAN OPERACIONES Y SERVICIOS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3%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40979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OTRO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2%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9656269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B0B4ADF-C727-41BA-960E-3845D4E26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862850"/>
              </p:ext>
            </p:extLst>
          </p:nvPr>
        </p:nvGraphicFramePr>
        <p:xfrm>
          <a:off x="1456455" y="3827183"/>
          <a:ext cx="4902200" cy="128016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4089400">
                  <a:extLst>
                    <a:ext uri="{9D8B030D-6E8A-4147-A177-3AD203B41FA5}">
                      <a16:colId xmlns:a16="http://schemas.microsoft.com/office/drawing/2014/main" val="35860032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258546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>
                          <a:effectLst/>
                        </a:rPr>
                        <a:t>SERVICIO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>
                          <a:effectLst/>
                        </a:rPr>
                        <a:t>PORCENTAJE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0354681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CUENTA DE AHORRO (DESTINADA A DEPÓSITO DE REMUNERACIONES)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60%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54952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TARJETA DE DEBITO - VISA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15%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41620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SERVICIOS VARIOS   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11%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80199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SERVICIO DE ATENCION AL USUARIO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9%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54480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OTRO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4%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39164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CREDITOS DE CONSUMO - PRESTAMOS MULTIRED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2%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9579324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E82F6D1-22D9-4307-970A-D3974ECDE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71238"/>
              </p:ext>
            </p:extLst>
          </p:nvPr>
        </p:nvGraphicFramePr>
        <p:xfrm>
          <a:off x="7379348" y="3291373"/>
          <a:ext cx="4076700" cy="128016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3263900">
                  <a:extLst>
                    <a:ext uri="{9D8B030D-6E8A-4147-A177-3AD203B41FA5}">
                      <a16:colId xmlns:a16="http://schemas.microsoft.com/office/drawing/2014/main" val="9728107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5357871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 dirty="0">
                          <a:effectLst/>
                        </a:rPr>
                        <a:t>CANAL DE INCIDENCIA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>
                          <a:effectLst/>
                        </a:rPr>
                        <a:t>PORCENTAJE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7252712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PÁGINA WEB BN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51%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78106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AGENCIA BN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32%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60654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MESA DE AYUDA (TELEFÓNO)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15%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71355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MESA DE PARTES DE LA OF. PRINCIPAL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2%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67817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ÁREAS OPERATIVAS DE LA OFICINA PRINCIPAL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0%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73377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ORGANISMOS EXTERNOS (SBS,INDECOPI,SUNAT,OTROS)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0%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2904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89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Criterios para priorizar el modelo (Servicio)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Después de hacer un análisis descriptivo de los datos preprocesados, y con el </a:t>
            </a:r>
            <a:r>
              <a:rPr lang="es-PE" altLang="es-PE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Negocio, hemos seleccionado un servicio piloto para ejecutar el modelo. 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 (*)</a:t>
            </a: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430726"/>
            <a:ext cx="4906345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Después de este piloto 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extendermos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el modelo a otros servicios.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3641885" y="1716016"/>
            <a:ext cx="4908228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Evolución trimestral de reclamos por servicio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AB9DC79-7B15-49F6-802C-2CB88241F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2" y="2147215"/>
            <a:ext cx="88677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A4C22F2-7E66-4596-8D99-65F67FE21C94}"/>
              </a:ext>
            </a:extLst>
          </p:cNvPr>
          <p:cNvCxnSpPr>
            <a:cxnSpLocks/>
          </p:cNvCxnSpPr>
          <p:nvPr/>
        </p:nvCxnSpPr>
        <p:spPr>
          <a:xfrm flipV="1">
            <a:off x="1468074" y="2491530"/>
            <a:ext cx="931178" cy="1761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03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3 de reclamos por servicios (%)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servicio seleccionado: 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usuario, 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 un 15% (aprox.) de las transacciones mensuales de acuerdo con los gráficos descriptivos y podemos corroborar esa proporción con el “Informe de atención de reclamos III trimestres 2021”</a:t>
            </a: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3641885" y="1741183"/>
            <a:ext cx="4908228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Reclamos Top-3 por servicio (%)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66AAF9-8D22-4DDA-A2A4-5A100794DEE7}"/>
              </a:ext>
            </a:extLst>
          </p:cNvPr>
          <p:cNvSpPr txBox="1"/>
          <p:nvPr/>
        </p:nvSpPr>
        <p:spPr>
          <a:xfrm>
            <a:off x="640234" y="6252827"/>
            <a:ext cx="10122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usuario: se encuentra en el top 3 de Reclamos con mas incidencias.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 la solución de la carta no requiere involucrase (consulta u otras dependencias) con otros servicio financieros.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E07E0B-F039-4E25-A02A-6779421AC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752" y="2241974"/>
            <a:ext cx="86868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69A2810-35FC-4DA4-A144-7CD453854A7C}"/>
              </a:ext>
            </a:extLst>
          </p:cNvPr>
          <p:cNvCxnSpPr>
            <a:cxnSpLocks/>
          </p:cNvCxnSpPr>
          <p:nvPr/>
        </p:nvCxnSpPr>
        <p:spPr>
          <a:xfrm flipV="1">
            <a:off x="1384184" y="5176007"/>
            <a:ext cx="931178" cy="1761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05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Servicio de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ejecuto un proceso para limpiar las “Descripciones” de cada reclamo y construir el  “Bag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de palabras para atención al usuario.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230671"/>
            <a:ext cx="490634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El universo del modelo actual es Atención de Usuario, la funciones de limpieza ahora construidas serán retroalimentadas.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3F8EEE8-3856-4109-91B8-5A4B35348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18694"/>
              </p:ext>
            </p:extLst>
          </p:nvPr>
        </p:nvGraphicFramePr>
        <p:xfrm>
          <a:off x="1467230" y="2001910"/>
          <a:ext cx="4296745" cy="106958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3195015">
                  <a:extLst>
                    <a:ext uri="{9D8B030D-6E8A-4147-A177-3AD203B41FA5}">
                      <a16:colId xmlns:a16="http://schemas.microsoft.com/office/drawing/2014/main" val="1128433964"/>
                    </a:ext>
                  </a:extLst>
                </a:gridCol>
                <a:gridCol w="1101730">
                  <a:extLst>
                    <a:ext uri="{9D8B030D-6E8A-4147-A177-3AD203B41FA5}">
                      <a16:colId xmlns:a16="http://schemas.microsoft.com/office/drawing/2014/main" val="146827634"/>
                    </a:ext>
                  </a:extLst>
                </a:gridCol>
              </a:tblGrid>
              <a:tr h="40664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effectLst/>
                        </a:rPr>
                        <a:t> Universo de datos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effectLst/>
                        </a:rPr>
                        <a:t>Código SBS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019755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SERVICIO DE ATENCION AL USUARIO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u="none" strike="noStrike" dirty="0">
                          <a:effectLst/>
                        </a:rPr>
                        <a:t>96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4793539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 dirty="0">
                          <a:effectLst/>
                        </a:rPr>
                        <a:t>INADECUADA ATENCION AL USUARIO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u="none" strike="noStrike" dirty="0">
                          <a:effectLst/>
                        </a:rPr>
                        <a:t>39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490303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E16F2D60-BC2C-4C9E-8C34-68F88E2BC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023" y="4657636"/>
            <a:ext cx="468116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'CARECEN DE VENTANILLAS DE ATENCION AL PUBLICO CAJERO DEMASIADO LENTO, FALTA DE EMPATIA.\r\n\r\</a:t>
            </a:r>
            <a:r>
              <a:rPr kumimoji="0" lang="es-PE" altLang="es-PE" sz="120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nINGRESADO</a:t>
            </a:r>
            <a:r>
              <a:rPr kumimoji="0" lang="es-PE" altLang="es-PE" sz="12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EN LIBRO DE RESPANDO FOL. 78221'</a:t>
            </a:r>
            <a:endParaRPr kumimoji="0" lang="es-PE" altLang="es-PE" sz="280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34F8657C-D213-4E11-9EC3-19F8C0850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219" y="4137989"/>
            <a:ext cx="46811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carecen de ventanillas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atencion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 al publico cajero demasiado lento, falta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empatia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. ingresado en libro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respando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 fol. 78221 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15D42EE5-BA93-489A-AF31-A69819F3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14" y="5377555"/>
            <a:ext cx="46811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['carecer', 'ventanilla',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atencion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 'publico', 'cajero', 'demasiado', 'lento', 'falta',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empatiar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 'ingresado', 'libro',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respar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']</a:t>
            </a:r>
          </a:p>
        </p:txBody>
      </p:sp>
      <p:sp>
        <p:nvSpPr>
          <p:cNvPr id="20" name="Google Shape;111;p2">
            <a:extLst>
              <a:ext uri="{FF2B5EF4-FFF2-40B4-BE49-F238E27FC236}">
                <a16:creationId xmlns:a16="http://schemas.microsoft.com/office/drawing/2014/main" id="{93DBA4B8-87D0-4D67-8235-C991B44331B8}"/>
              </a:ext>
            </a:extLst>
          </p:cNvPr>
          <p:cNvSpPr txBox="1"/>
          <p:nvPr/>
        </p:nvSpPr>
        <p:spPr>
          <a:xfrm>
            <a:off x="7459892" y="1878319"/>
            <a:ext cx="3349420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Pasos de procesamiento de datos: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Descripción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Texto limpio</a:t>
            </a:r>
            <a:endParaRPr kumimoji="0" lang="es-PE" altLang="es-PE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Lema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D01CE75-A86A-4E88-A6D6-B78F895FFFF1}"/>
              </a:ext>
            </a:extLst>
          </p:cNvPr>
          <p:cNvSpPr txBox="1"/>
          <p:nvPr/>
        </p:nvSpPr>
        <p:spPr>
          <a:xfrm>
            <a:off x="1162430" y="4691987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14D838B-F93E-4267-94EA-A48F2F11FAA2}"/>
              </a:ext>
            </a:extLst>
          </p:cNvPr>
          <p:cNvSpPr txBox="1"/>
          <p:nvPr/>
        </p:nvSpPr>
        <p:spPr>
          <a:xfrm>
            <a:off x="6317802" y="4281014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19B810-4E7C-4992-8FD8-9F45F91FAFD0}"/>
              </a:ext>
            </a:extLst>
          </p:cNvPr>
          <p:cNvSpPr txBox="1"/>
          <p:nvPr/>
        </p:nvSpPr>
        <p:spPr>
          <a:xfrm>
            <a:off x="6061043" y="5516903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1F1CF5C-3F46-4DE2-8821-8960B7CCFC74}"/>
              </a:ext>
            </a:extLst>
          </p:cNvPr>
          <p:cNvCxnSpPr>
            <a:cxnSpLocks/>
          </p:cNvCxnSpPr>
          <p:nvPr/>
        </p:nvCxnSpPr>
        <p:spPr>
          <a:xfrm>
            <a:off x="1162430" y="3692106"/>
            <a:ext cx="9646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26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Servicio de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ejecuto un proceso para limpiar las “Descripciones” de cada reclamo y construir el  “Bag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de palabras para atención al usuario.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230671"/>
            <a:ext cx="490634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El universo del modelo actual es Atención de Usuario, la funciones de limpieza ahora construidas serán retroalimentadas.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3F8EEE8-3856-4109-91B8-5A4B35348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845185"/>
              </p:ext>
            </p:extLst>
          </p:nvPr>
        </p:nvGraphicFramePr>
        <p:xfrm>
          <a:off x="1049838" y="2274328"/>
          <a:ext cx="4296745" cy="106958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3195015">
                  <a:extLst>
                    <a:ext uri="{9D8B030D-6E8A-4147-A177-3AD203B41FA5}">
                      <a16:colId xmlns:a16="http://schemas.microsoft.com/office/drawing/2014/main" val="1128433964"/>
                    </a:ext>
                  </a:extLst>
                </a:gridCol>
                <a:gridCol w="1101730">
                  <a:extLst>
                    <a:ext uri="{9D8B030D-6E8A-4147-A177-3AD203B41FA5}">
                      <a16:colId xmlns:a16="http://schemas.microsoft.com/office/drawing/2014/main" val="146827634"/>
                    </a:ext>
                  </a:extLst>
                </a:gridCol>
              </a:tblGrid>
              <a:tr h="40664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effectLst/>
                        </a:rPr>
                        <a:t> Universo de datos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effectLst/>
                        </a:rPr>
                        <a:t>Código SBS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019755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SERVICIO DE ATENCION AL USUARIO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u="none" strike="noStrike" dirty="0">
                          <a:effectLst/>
                        </a:rPr>
                        <a:t>96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4793539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 dirty="0">
                          <a:effectLst/>
                        </a:rPr>
                        <a:t>INADECUADA ATENCION AL USUARIO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u="none" strike="noStrike" dirty="0">
                          <a:effectLst/>
                        </a:rPr>
                        <a:t>39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490303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E16F2D60-BC2C-4C9E-8C34-68F88E2BC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220" y="2610712"/>
            <a:ext cx="468116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'CARECEN DE VENTANILLAS DE ATENCION AL PUBLICO CAJERO DEMASIADO LENTO, FALTA DE EMPATIA.\r\n\r\</a:t>
            </a:r>
            <a:r>
              <a:rPr kumimoji="0" lang="es-PE" altLang="es-PE" sz="120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nINGRESADO</a:t>
            </a:r>
            <a:r>
              <a:rPr kumimoji="0" lang="es-PE" altLang="es-PE" sz="12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EN LIBRO DE RESPANDO FOL. 78221'</a:t>
            </a:r>
            <a:endParaRPr kumimoji="0" lang="es-PE" altLang="es-PE" sz="280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34F8657C-D213-4E11-9EC3-19F8C0850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627" y="3714625"/>
            <a:ext cx="46811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carecen de ventanillas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atencion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 al publico cajero demasiado lento, falta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empatia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. ingresado en libro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respando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 fol. 78221 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15D42EE5-BA93-489A-AF31-A69819F3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220" y="4782807"/>
            <a:ext cx="46811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['carecer', 'ventanilla',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atencion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 'publico', 'cajero', 'demasiado', 'lento', 'falta',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empatiar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 'ingresado', 'libro',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respar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']</a:t>
            </a:r>
          </a:p>
        </p:txBody>
      </p:sp>
      <p:sp>
        <p:nvSpPr>
          <p:cNvPr id="20" name="Google Shape;111;p2">
            <a:extLst>
              <a:ext uri="{FF2B5EF4-FFF2-40B4-BE49-F238E27FC236}">
                <a16:creationId xmlns:a16="http://schemas.microsoft.com/office/drawing/2014/main" id="{93DBA4B8-87D0-4D67-8235-C991B44331B8}"/>
              </a:ext>
            </a:extLst>
          </p:cNvPr>
          <p:cNvSpPr txBox="1"/>
          <p:nvPr/>
        </p:nvSpPr>
        <p:spPr>
          <a:xfrm>
            <a:off x="1489860" y="4035764"/>
            <a:ext cx="3349420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Pasos de procesamiento de datos: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Descripción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Texto limpio</a:t>
            </a:r>
            <a:endParaRPr kumimoji="0" lang="es-PE" altLang="es-PE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Lema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D01CE75-A86A-4E88-A6D6-B78F895FFFF1}"/>
              </a:ext>
            </a:extLst>
          </p:cNvPr>
          <p:cNvSpPr txBox="1"/>
          <p:nvPr/>
        </p:nvSpPr>
        <p:spPr>
          <a:xfrm>
            <a:off x="6621035" y="2713842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14D838B-F93E-4267-94EA-A48F2F11FAA2}"/>
              </a:ext>
            </a:extLst>
          </p:cNvPr>
          <p:cNvSpPr txBox="1"/>
          <p:nvPr/>
        </p:nvSpPr>
        <p:spPr>
          <a:xfrm>
            <a:off x="6621035" y="3818577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19B810-4E7C-4992-8FD8-9F45F91FAFD0}"/>
              </a:ext>
            </a:extLst>
          </p:cNvPr>
          <p:cNvSpPr txBox="1"/>
          <p:nvPr/>
        </p:nvSpPr>
        <p:spPr>
          <a:xfrm>
            <a:off x="6621035" y="4962568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1F1CF5C-3F46-4DE2-8821-8960B7CCFC74}"/>
              </a:ext>
            </a:extLst>
          </p:cNvPr>
          <p:cNvCxnSpPr>
            <a:cxnSpLocks/>
          </p:cNvCxnSpPr>
          <p:nvPr/>
        </p:nvCxnSpPr>
        <p:spPr>
          <a:xfrm>
            <a:off x="6088177" y="1778494"/>
            <a:ext cx="7823" cy="429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Google Shape;111;p2">
            <a:extLst>
              <a:ext uri="{FF2B5EF4-FFF2-40B4-BE49-F238E27FC236}">
                <a16:creationId xmlns:a16="http://schemas.microsoft.com/office/drawing/2014/main" id="{D7E9A53A-254C-4D14-A88F-956665D850C9}"/>
              </a:ext>
            </a:extLst>
          </p:cNvPr>
          <p:cNvSpPr txBox="1"/>
          <p:nvPr/>
        </p:nvSpPr>
        <p:spPr>
          <a:xfrm>
            <a:off x="6846220" y="1938955"/>
            <a:ext cx="4102499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Procesamiento de texto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4866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_PPT_PRUEBA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PPT_PRUEBA" id="{EFFD3B81-FFEB-42FF-9C55-8397BA13581B}" vid="{AA546A5C-C279-44F1-BDA0-9E7CA85D5B5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TEMA_PPT_PRUEBA</Template>
  <TotalTime>13337</TotalTime>
  <Words>2156</Words>
  <Application>Microsoft Office PowerPoint</Application>
  <PresentationFormat>Panorámica</PresentationFormat>
  <Paragraphs>250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ARIAL</vt:lpstr>
      <vt:lpstr>Calibri</vt:lpstr>
      <vt:lpstr>Calibri Light</vt:lpstr>
      <vt:lpstr>Courier New</vt:lpstr>
      <vt:lpstr>Helvetica Neue</vt:lpstr>
      <vt:lpstr>Open Sans</vt:lpstr>
      <vt:lpstr>TEMA_PPT_PRUEBA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John K. Barrera</cp:lastModifiedBy>
  <cp:revision>754</cp:revision>
  <dcterms:created xsi:type="dcterms:W3CDTF">2021-12-21T13:31:44Z</dcterms:created>
  <dcterms:modified xsi:type="dcterms:W3CDTF">2022-03-23T13:30:13Z</dcterms:modified>
</cp:coreProperties>
</file>