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71" r:id="rId2"/>
    <p:sldId id="382" r:id="rId3"/>
    <p:sldId id="38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EAF4"/>
    <a:srgbClr val="9D7BF1"/>
    <a:srgbClr val="8691FE"/>
    <a:srgbClr val="9CA5FE"/>
    <a:srgbClr val="D270D4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9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25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K. Barrera" userId="ff20ac3aac775278" providerId="LiveId" clId="{39C3E72C-4B84-452D-90F0-EB166C3B4D1D}"/>
    <pc:docChg chg="delSld modSld">
      <pc:chgData name="John K. Barrera" userId="ff20ac3aac775278" providerId="LiveId" clId="{39C3E72C-4B84-452D-90F0-EB166C3B4D1D}" dt="2022-03-02T03:09:13.211" v="19" actId="20577"/>
      <pc:docMkLst>
        <pc:docMk/>
      </pc:docMkLst>
      <pc:sldChg chg="modSp mod">
        <pc:chgData name="John K. Barrera" userId="ff20ac3aac775278" providerId="LiveId" clId="{39C3E72C-4B84-452D-90F0-EB166C3B4D1D}" dt="2022-03-02T03:08:41.054" v="7" actId="20577"/>
        <pc:sldMkLst>
          <pc:docMk/>
          <pc:sldMk cId="4105470041" sldId="371"/>
        </pc:sldMkLst>
        <pc:spChg chg="mod">
          <ac:chgData name="John K. Barrera" userId="ff20ac3aac775278" providerId="LiveId" clId="{39C3E72C-4B84-452D-90F0-EB166C3B4D1D}" dt="2022-03-02T03:08:41.054" v="7" actId="20577"/>
          <ac:spMkLst>
            <pc:docMk/>
            <pc:sldMk cId="4105470041" sldId="371"/>
            <ac:spMk id="22" creationId="{D07A7910-FFB7-4744-B1DB-E3AEC3A53DE4}"/>
          </ac:spMkLst>
        </pc:spChg>
      </pc:sldChg>
      <pc:sldChg chg="del">
        <pc:chgData name="John K. Barrera" userId="ff20ac3aac775278" providerId="LiveId" clId="{39C3E72C-4B84-452D-90F0-EB166C3B4D1D}" dt="2022-03-02T03:08:44.780" v="8" actId="47"/>
        <pc:sldMkLst>
          <pc:docMk/>
          <pc:sldMk cId="727295871" sldId="373"/>
        </pc:sldMkLst>
      </pc:sldChg>
      <pc:sldChg chg="del">
        <pc:chgData name="John K. Barrera" userId="ff20ac3aac775278" providerId="LiveId" clId="{39C3E72C-4B84-452D-90F0-EB166C3B4D1D}" dt="2022-03-02T03:08:44.997" v="9" actId="47"/>
        <pc:sldMkLst>
          <pc:docMk/>
          <pc:sldMk cId="1743830554" sldId="374"/>
        </pc:sldMkLst>
      </pc:sldChg>
      <pc:sldChg chg="del">
        <pc:chgData name="John K. Barrera" userId="ff20ac3aac775278" providerId="LiveId" clId="{39C3E72C-4B84-452D-90F0-EB166C3B4D1D}" dt="2022-03-02T03:08:45.232" v="10" actId="47"/>
        <pc:sldMkLst>
          <pc:docMk/>
          <pc:sldMk cId="3203440581" sldId="375"/>
        </pc:sldMkLst>
      </pc:sldChg>
      <pc:sldChg chg="del">
        <pc:chgData name="John K. Barrera" userId="ff20ac3aac775278" providerId="LiveId" clId="{39C3E72C-4B84-452D-90F0-EB166C3B4D1D}" dt="2022-03-02T03:08:47.247" v="14" actId="47"/>
        <pc:sldMkLst>
          <pc:docMk/>
          <pc:sldMk cId="470657544" sldId="377"/>
        </pc:sldMkLst>
      </pc:sldChg>
      <pc:sldChg chg="del">
        <pc:chgData name="John K. Barrera" userId="ff20ac3aac775278" providerId="LiveId" clId="{39C3E72C-4B84-452D-90F0-EB166C3B4D1D}" dt="2022-03-02T03:08:45.484" v="11" actId="47"/>
        <pc:sldMkLst>
          <pc:docMk/>
          <pc:sldMk cId="3105899673" sldId="378"/>
        </pc:sldMkLst>
      </pc:sldChg>
      <pc:sldChg chg="del">
        <pc:chgData name="John K. Barrera" userId="ff20ac3aac775278" providerId="LiveId" clId="{39C3E72C-4B84-452D-90F0-EB166C3B4D1D}" dt="2022-03-02T03:08:46.760" v="12" actId="47"/>
        <pc:sldMkLst>
          <pc:docMk/>
          <pc:sldMk cId="2340975762" sldId="379"/>
        </pc:sldMkLst>
      </pc:sldChg>
      <pc:sldChg chg="del">
        <pc:chgData name="John K. Barrera" userId="ff20ac3aac775278" providerId="LiveId" clId="{39C3E72C-4B84-452D-90F0-EB166C3B4D1D}" dt="2022-03-02T03:08:47.787" v="15" actId="47"/>
        <pc:sldMkLst>
          <pc:docMk/>
          <pc:sldMk cId="1548355188" sldId="381"/>
        </pc:sldMkLst>
      </pc:sldChg>
      <pc:sldChg chg="modSp mod">
        <pc:chgData name="John K. Barrera" userId="ff20ac3aac775278" providerId="LiveId" clId="{39C3E72C-4B84-452D-90F0-EB166C3B4D1D}" dt="2022-03-02T03:09:13.211" v="19" actId="20577"/>
        <pc:sldMkLst>
          <pc:docMk/>
          <pc:sldMk cId="3453056613" sldId="383"/>
        </pc:sldMkLst>
        <pc:spChg chg="mod">
          <ac:chgData name="John K. Barrera" userId="ff20ac3aac775278" providerId="LiveId" clId="{39C3E72C-4B84-452D-90F0-EB166C3B4D1D}" dt="2022-03-02T03:09:13.211" v="19" actId="20577"/>
          <ac:spMkLst>
            <pc:docMk/>
            <pc:sldMk cId="3453056613" sldId="383"/>
            <ac:spMk id="5" creationId="{48D2A9BD-EBF3-4CF7-A61E-49631D4D1DBB}"/>
          </ac:spMkLst>
        </pc:spChg>
      </pc:sldChg>
      <pc:sldChg chg="del">
        <pc:chgData name="John K. Barrera" userId="ff20ac3aac775278" providerId="LiveId" clId="{39C3E72C-4B84-452D-90F0-EB166C3B4D1D}" dt="2022-03-02T03:08:47.005" v="13" actId="47"/>
        <pc:sldMkLst>
          <pc:docMk/>
          <pc:sldMk cId="3414945872" sldId="384"/>
        </pc:sldMkLst>
      </pc:sldChg>
    </pc:docChg>
  </pc:docChgLst>
  <pc:docChgLst>
    <pc:chgData name="John K. Barrera" userId="ff20ac3aac775278" providerId="LiveId" clId="{D2B16D9E-8DC3-4D4C-927D-0F5AA29F5383}"/>
    <pc:docChg chg="undo redo custSel addSld delSld modSld sldOrd">
      <pc:chgData name="John K. Barrera" userId="ff20ac3aac775278" providerId="LiveId" clId="{D2B16D9E-8DC3-4D4C-927D-0F5AA29F5383}" dt="2022-03-02T03:07:38.751" v="5021" actId="20578"/>
      <pc:docMkLst>
        <pc:docMk/>
      </pc:docMkLst>
      <pc:sldChg chg="delSp del mod">
        <pc:chgData name="John K. Barrera" userId="ff20ac3aac775278" providerId="LiveId" clId="{D2B16D9E-8DC3-4D4C-927D-0F5AA29F5383}" dt="2022-02-16T01:35:42.024" v="1264" actId="47"/>
        <pc:sldMkLst>
          <pc:docMk/>
          <pc:sldMk cId="2813441316" sldId="372"/>
        </pc:sldMkLst>
        <pc:spChg chg="del">
          <ac:chgData name="John K. Barrera" userId="ff20ac3aac775278" providerId="LiveId" clId="{D2B16D9E-8DC3-4D4C-927D-0F5AA29F5383}" dt="2022-02-16T01:35:39.878" v="1263" actId="478"/>
          <ac:spMkLst>
            <pc:docMk/>
            <pc:sldMk cId="2813441316" sldId="372"/>
            <ac:spMk id="14" creationId="{333371B3-3946-4765-A40E-B7B7F15F4762}"/>
          </ac:spMkLst>
        </pc:spChg>
      </pc:sldChg>
      <pc:sldChg chg="addSp delSp modSp add del mod">
        <pc:chgData name="John K. Barrera" userId="ff20ac3aac775278" providerId="LiveId" clId="{D2B16D9E-8DC3-4D4C-927D-0F5AA29F5383}" dt="2022-03-02T03:07:26.095" v="5009" actId="47"/>
        <pc:sldMkLst>
          <pc:docMk/>
          <pc:sldMk cId="727295871" sldId="373"/>
        </pc:sldMkLst>
        <pc:spChg chg="del">
          <ac:chgData name="John K. Barrera" userId="ff20ac3aac775278" providerId="LiveId" clId="{D2B16D9E-8DC3-4D4C-927D-0F5AA29F5383}" dt="2022-02-16T01:07:35.866" v="4" actId="478"/>
          <ac:spMkLst>
            <pc:docMk/>
            <pc:sldMk cId="727295871" sldId="373"/>
            <ac:spMk id="2" creationId="{D9814964-1974-4D18-A8A4-11A7089419D5}"/>
          </ac:spMkLst>
        </pc:spChg>
        <pc:spChg chg="add del mod">
          <ac:chgData name="John K. Barrera" userId="ff20ac3aac775278" providerId="LiveId" clId="{D2B16D9E-8DC3-4D4C-927D-0F5AA29F5383}" dt="2022-02-16T01:08:45.581" v="20" actId="478"/>
          <ac:spMkLst>
            <pc:docMk/>
            <pc:sldMk cId="727295871" sldId="373"/>
            <ac:spMk id="3" creationId="{B7B6926D-1285-4FB8-81D4-36B4AE105969}"/>
          </ac:spMkLst>
        </pc:spChg>
        <pc:spChg chg="mod">
          <ac:chgData name="John K. Barrera" userId="ff20ac3aac775278" providerId="LiveId" clId="{D2B16D9E-8DC3-4D4C-927D-0F5AA29F5383}" dt="2022-02-16T01:23:54.545" v="534" actId="20577"/>
          <ac:spMkLst>
            <pc:docMk/>
            <pc:sldMk cId="727295871" sldId="373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2-16T01:26:20.937" v="723" actId="6549"/>
          <ac:spMkLst>
            <pc:docMk/>
            <pc:sldMk cId="727295871" sldId="373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2-16T01:34:02.064" v="1103" actId="14100"/>
          <ac:spMkLst>
            <pc:docMk/>
            <pc:sldMk cId="727295871" sldId="373"/>
            <ac:spMk id="15" creationId="{DA903829-C857-466F-8663-51CF8927D68D}"/>
          </ac:spMkLst>
        </pc:spChg>
        <pc:spChg chg="del mod">
          <ac:chgData name="John K. Barrera" userId="ff20ac3aac775278" providerId="LiveId" clId="{D2B16D9E-8DC3-4D4C-927D-0F5AA29F5383}" dt="2022-02-16T01:10:40.508" v="44" actId="478"/>
          <ac:spMkLst>
            <pc:docMk/>
            <pc:sldMk cId="727295871" sldId="373"/>
            <ac:spMk id="16" creationId="{F88ECDDE-F066-45DC-AF1D-FDB658B6496D}"/>
          </ac:spMkLst>
        </pc:spChg>
        <pc:spChg chg="del mod or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7" creationId="{D09F57A8-1B92-4628-AEB7-5CB072C0CCC0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8" creationId="{7BA70B3A-D28F-4568-B21F-EDEC67C3A51A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19" creationId="{98F8ED88-04ED-4DB1-9638-E322BC8F1173}"/>
          </ac:spMkLst>
        </pc:spChg>
        <pc:spChg chg="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0" creationId="{A3A9181E-C296-4283-97D7-B6F12491FAE6}"/>
          </ac:spMkLst>
        </pc:spChg>
        <pc:spChg chg="add del mod">
          <ac:chgData name="John K. Barrera" userId="ff20ac3aac775278" providerId="LiveId" clId="{D2B16D9E-8DC3-4D4C-927D-0F5AA29F5383}" dt="2022-02-16T01:16:31.672" v="177" actId="478"/>
          <ac:spMkLst>
            <pc:docMk/>
            <pc:sldMk cId="727295871" sldId="373"/>
            <ac:spMk id="23" creationId="{DE37CD39-4EB0-47F1-A018-B2384E2DBF2B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4" creationId="{C0A27345-298D-4971-8ADA-DAD2DFA91B63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25" creationId="{7DC511A2-8C5B-41E3-96F3-3FFEDB1E688A}"/>
          </ac:spMkLst>
        </pc:spChg>
        <pc:spChg chg="add del mod">
          <ac:chgData name="John K. Barrera" userId="ff20ac3aac775278" providerId="LiveId" clId="{D2B16D9E-8DC3-4D4C-927D-0F5AA29F5383}" dt="2022-02-16T01:23:23.674" v="486" actId="478"/>
          <ac:spMkLst>
            <pc:docMk/>
            <pc:sldMk cId="727295871" sldId="373"/>
            <ac:spMk id="32" creationId="{5990BE50-D7B2-47ED-8046-9277499D707B}"/>
          </ac:spMkLst>
        </pc:spChg>
        <pc:spChg chg="add del">
          <ac:chgData name="John K. Barrera" userId="ff20ac3aac775278" providerId="LiveId" clId="{D2B16D9E-8DC3-4D4C-927D-0F5AA29F5383}" dt="2022-02-16T01:18:52.533" v="281" actId="22"/>
          <ac:spMkLst>
            <pc:docMk/>
            <pc:sldMk cId="727295871" sldId="373"/>
            <ac:spMk id="35" creationId="{52779F67-24CE-4999-9DBA-B000983D5EFF}"/>
          </ac:spMkLst>
        </pc:spChg>
        <pc:graphicFrameChg chg="add del mod">
          <ac:chgData name="John K. Barrera" userId="ff20ac3aac775278" providerId="LiveId" clId="{D2B16D9E-8DC3-4D4C-927D-0F5AA29F5383}" dt="2022-02-16T01:08:59.127" v="22" actId="478"/>
          <ac:graphicFrameMkLst>
            <pc:docMk/>
            <pc:sldMk cId="727295871" sldId="373"/>
            <ac:graphicFrameMk id="6" creationId="{44E5ED59-D040-4365-B12A-308ECF964A81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7" creationId="{7E353892-CDD1-4C23-A4C7-EBB2BF4BAFB3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8" creationId="{0D0C1DFF-4BF8-4EDA-ABC6-89ADBC095558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12:32.410" v="54"/>
          <ac:graphicFrameMkLst>
            <pc:docMk/>
            <pc:sldMk cId="727295871" sldId="373"/>
            <ac:graphicFrameMk id="11" creationId="{2FD24C9C-9C86-4CC8-8A4D-39459ADBA251}"/>
          </ac:graphicFrameMkLst>
        </pc:graphicFrameChg>
        <pc:graphicFrameChg chg="add del mod modGraphic">
          <ac:chgData name="John K. Barrera" userId="ff20ac3aac775278" providerId="LiveId" clId="{D2B16D9E-8DC3-4D4C-927D-0F5AA29F5383}" dt="2022-02-16T01:23:23.674" v="486" actId="478"/>
          <ac:graphicFrameMkLst>
            <pc:docMk/>
            <pc:sldMk cId="727295871" sldId="373"/>
            <ac:graphicFrameMk id="13" creationId="{424EBEB8-B9D1-472E-97CD-81E30D5C965E}"/>
          </ac:graphicFrameMkLst>
        </pc:graphicFrameChg>
        <pc:picChg chg="del mod">
          <ac:chgData name="John K. Barrera" userId="ff20ac3aac775278" providerId="LiveId" clId="{D2B16D9E-8DC3-4D4C-927D-0F5AA29F5383}" dt="2022-02-16T01:10:28.460" v="41" actId="478"/>
          <ac:picMkLst>
            <pc:docMk/>
            <pc:sldMk cId="727295871" sldId="373"/>
            <ac:picMk id="1026" creationId="{DE41D511-8C74-4397-9851-0EB46E49B507}"/>
          </ac:picMkLst>
        </pc:picChg>
        <pc:picChg chg="del">
          <ac:chgData name="John K. Barrera" userId="ff20ac3aac775278" providerId="LiveId" clId="{D2B16D9E-8DC3-4D4C-927D-0F5AA29F5383}" dt="2022-02-16T01:07:34.389" v="3" actId="478"/>
          <ac:picMkLst>
            <pc:docMk/>
            <pc:sldMk cId="727295871" sldId="373"/>
            <ac:picMk id="1027" creationId="{8561AEC2-ACA8-4BA1-88C0-ED5A59FBF34A}"/>
          </ac:picMkLst>
        </pc:picChg>
        <pc:picChg chg="del">
          <ac:chgData name="John K. Barrera" userId="ff20ac3aac775278" providerId="LiveId" clId="{D2B16D9E-8DC3-4D4C-927D-0F5AA29F5383}" dt="2022-02-16T01:10:27.556" v="40" actId="478"/>
          <ac:picMkLst>
            <pc:docMk/>
            <pc:sldMk cId="727295871" sldId="373"/>
            <ac:picMk id="1028" creationId="{9824C18A-FCD1-4F37-A62E-21CC6A5C55C7}"/>
          </ac:picMkLst>
        </pc:picChg>
        <pc:picChg chg="add mod">
          <ac:chgData name="John K. Barrera" userId="ff20ac3aac775278" providerId="LiveId" clId="{D2B16D9E-8DC3-4D4C-927D-0F5AA29F5383}" dt="2022-02-16T01:27:04.126" v="729" actId="1076"/>
          <ac:picMkLst>
            <pc:docMk/>
            <pc:sldMk cId="727295871" sldId="373"/>
            <ac:picMk id="4098" creationId="{3D438C24-0831-4AAA-A805-48155403694C}"/>
          </ac:picMkLst>
        </pc:picChg>
        <pc:cxnChg chg="add del mod">
          <ac:chgData name="John K. Barrera" userId="ff20ac3aac775278" providerId="LiveId" clId="{D2B16D9E-8DC3-4D4C-927D-0F5AA29F5383}" dt="2022-02-16T01:23:23.674" v="486" actId="478"/>
          <ac:cxnSpMkLst>
            <pc:docMk/>
            <pc:sldMk cId="727295871" sldId="373"/>
            <ac:cxnSpMk id="21" creationId="{0B26FA66-F660-43C9-8F8A-A9061CAE126F}"/>
          </ac:cxnSpMkLst>
        </pc:cxnChg>
        <pc:cxnChg chg="add del mod">
          <ac:chgData name="John K. Barrera" userId="ff20ac3aac775278" providerId="LiveId" clId="{D2B16D9E-8DC3-4D4C-927D-0F5AA29F5383}" dt="2022-02-16T01:23:23.674" v="486" actId="478"/>
          <ac:cxnSpMkLst>
            <pc:docMk/>
            <pc:sldMk cId="727295871" sldId="373"/>
            <ac:cxnSpMk id="29" creationId="{84CE7B66-FC11-4341-949E-E86A14BB2E1C}"/>
          </ac:cxnSpMkLst>
        </pc:cxnChg>
      </pc:sldChg>
      <pc:sldChg chg="modSp add del mod">
        <pc:chgData name="John K. Barrera" userId="ff20ac3aac775278" providerId="LiveId" clId="{D2B16D9E-8DC3-4D4C-927D-0F5AA29F5383}" dt="2022-03-02T03:07:26.043" v="5008" actId="47"/>
        <pc:sldMkLst>
          <pc:docMk/>
          <pc:sldMk cId="1743830554" sldId="374"/>
        </pc:sldMkLst>
        <pc:spChg chg="mod">
          <ac:chgData name="John K. Barrera" userId="ff20ac3aac775278" providerId="LiveId" clId="{D2B16D9E-8DC3-4D4C-927D-0F5AA29F5383}" dt="2022-02-16T01:35:18.358" v="1262" actId="20577"/>
          <ac:spMkLst>
            <pc:docMk/>
            <pc:sldMk cId="1743830554" sldId="374"/>
            <ac:spMk id="15" creationId="{DA903829-C857-466F-8663-51CF8927D68D}"/>
          </ac:spMkLst>
        </pc:spChg>
      </pc:sldChg>
      <pc:sldChg chg="addSp delSp modSp add del mod">
        <pc:chgData name="John K. Barrera" userId="ff20ac3aac775278" providerId="LiveId" clId="{D2B16D9E-8DC3-4D4C-927D-0F5AA29F5383}" dt="2022-03-02T03:07:26.006" v="5007" actId="47"/>
        <pc:sldMkLst>
          <pc:docMk/>
          <pc:sldMk cId="3203440581" sldId="375"/>
        </pc:sldMkLst>
        <pc:spChg chg="mod">
          <ac:chgData name="John K. Barrera" userId="ff20ac3aac775278" providerId="LiveId" clId="{D2B16D9E-8DC3-4D4C-927D-0F5AA29F5383}" dt="2022-02-22T18:05:20.915" v="3351" actId="14100"/>
          <ac:spMkLst>
            <pc:docMk/>
            <pc:sldMk cId="3203440581" sldId="375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2-22T18:06:12.661" v="3370" actId="113"/>
          <ac:spMkLst>
            <pc:docMk/>
            <pc:sldMk cId="3203440581" sldId="375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2-22T18:04:26.332" v="3343" actId="1076"/>
          <ac:spMkLst>
            <pc:docMk/>
            <pc:sldMk cId="3203440581" sldId="375"/>
            <ac:spMk id="15" creationId="{DA903829-C857-466F-8663-51CF8927D68D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17" creationId="{D09F57A8-1B92-4628-AEB7-5CB072C0CCC0}"/>
          </ac:spMkLst>
        </pc:spChg>
        <pc:spChg chg="del">
          <ac:chgData name="John K. Barrera" userId="ff20ac3aac775278" providerId="LiveId" clId="{D2B16D9E-8DC3-4D4C-927D-0F5AA29F5383}" dt="2022-02-22T15:07:58.471" v="1511" actId="478"/>
          <ac:spMkLst>
            <pc:docMk/>
            <pc:sldMk cId="3203440581" sldId="375"/>
            <ac:spMk id="18" creationId="{7BA70B3A-D28F-4568-B21F-EDEC67C3A51A}"/>
          </ac:spMkLst>
        </pc:spChg>
        <pc:spChg chg="del">
          <ac:chgData name="John K. Barrera" userId="ff20ac3aac775278" providerId="LiveId" clId="{D2B16D9E-8DC3-4D4C-927D-0F5AA29F5383}" dt="2022-02-22T15:08:06.516" v="1513" actId="478"/>
          <ac:spMkLst>
            <pc:docMk/>
            <pc:sldMk cId="3203440581" sldId="375"/>
            <ac:spMk id="19" creationId="{98F8ED88-04ED-4DB1-9638-E322BC8F1173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0" creationId="{A3A9181E-C296-4283-97D7-B6F12491FAE6}"/>
          </ac:spMkLst>
        </pc:spChg>
        <pc:spChg chg="add mod">
          <ac:chgData name="John K. Barrera" userId="ff20ac3aac775278" providerId="LiveId" clId="{D2B16D9E-8DC3-4D4C-927D-0F5AA29F5383}" dt="2022-02-22T18:06:22.035" v="3375" actId="1036"/>
          <ac:spMkLst>
            <pc:docMk/>
            <pc:sldMk cId="3203440581" sldId="375"/>
            <ac:spMk id="22" creationId="{C89DB2A0-1EF6-4E1F-8C52-F1B20078FA77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4" creationId="{C0A27345-298D-4971-8ADA-DAD2DFA91B63}"/>
          </ac:spMkLst>
        </pc:spChg>
        <pc:spChg chg="del">
          <ac:chgData name="John K. Barrera" userId="ff20ac3aac775278" providerId="LiveId" clId="{D2B16D9E-8DC3-4D4C-927D-0F5AA29F5383}" dt="2022-02-22T15:08:03.368" v="1512" actId="478"/>
          <ac:spMkLst>
            <pc:docMk/>
            <pc:sldMk cId="3203440581" sldId="375"/>
            <ac:spMk id="25" creationId="{7DC511A2-8C5B-41E3-96F3-3FFEDB1E688A}"/>
          </ac:spMkLst>
        </pc:spChg>
        <pc:spChg chg="add mod">
          <ac:chgData name="John K. Barrera" userId="ff20ac3aac775278" providerId="LiveId" clId="{D2B16D9E-8DC3-4D4C-927D-0F5AA29F5383}" dt="2022-02-22T17:53:56.348" v="2881" actId="1035"/>
          <ac:spMkLst>
            <pc:docMk/>
            <pc:sldMk cId="3203440581" sldId="375"/>
            <ac:spMk id="26" creationId="{6DD68FDC-BF7A-4FC2-BD9C-CB3E6A95347D}"/>
          </ac:spMkLst>
        </pc:spChg>
        <pc:spChg chg="add mod">
          <ac:chgData name="John K. Barrera" userId="ff20ac3aac775278" providerId="LiveId" clId="{D2B16D9E-8DC3-4D4C-927D-0F5AA29F5383}" dt="2022-02-22T18:00:40.797" v="3155" actId="20577"/>
          <ac:spMkLst>
            <pc:docMk/>
            <pc:sldMk cId="3203440581" sldId="375"/>
            <ac:spMk id="28" creationId="{8D66AAF9-8D22-4DDA-A2A4-5A100794DEE7}"/>
          </ac:spMkLst>
        </pc:spChg>
        <pc:spChg chg="mod">
          <ac:chgData name="John K. Barrera" userId="ff20ac3aac775278" providerId="LiveId" clId="{D2B16D9E-8DC3-4D4C-927D-0F5AA29F5383}" dt="2022-02-22T18:04:00.841" v="3341" actId="20577"/>
          <ac:spMkLst>
            <pc:docMk/>
            <pc:sldMk cId="3203440581" sldId="375"/>
            <ac:spMk id="32" creationId="{5990BE50-D7B2-47ED-8046-9277499D707B}"/>
          </ac:spMkLst>
        </pc:spChg>
        <pc:graphicFrameChg chg="del">
          <ac:chgData name="John K. Barrera" userId="ff20ac3aac775278" providerId="LiveId" clId="{D2B16D9E-8DC3-4D4C-927D-0F5AA29F5383}" dt="2022-02-22T15:07:58.471" v="1511" actId="478"/>
          <ac:graphicFrameMkLst>
            <pc:docMk/>
            <pc:sldMk cId="3203440581" sldId="375"/>
            <ac:graphicFrameMk id="7" creationId="{7E353892-CDD1-4C23-A4C7-EBB2BF4BAFB3}"/>
          </ac:graphicFrameMkLst>
        </pc:graphicFrameChg>
        <pc:graphicFrameChg chg="del">
          <ac:chgData name="John K. Barrera" userId="ff20ac3aac775278" providerId="LiveId" clId="{D2B16D9E-8DC3-4D4C-927D-0F5AA29F5383}" dt="2022-02-22T15:08:03.368" v="1512" actId="478"/>
          <ac:graphicFrameMkLst>
            <pc:docMk/>
            <pc:sldMk cId="3203440581" sldId="375"/>
            <ac:graphicFrameMk id="8" creationId="{0D0C1DFF-4BF8-4EDA-ABC6-89ADBC095558}"/>
          </ac:graphicFrameMkLst>
        </pc:graphicFrameChg>
        <pc:graphicFrameChg chg="del">
          <ac:chgData name="John K. Barrera" userId="ff20ac3aac775278" providerId="LiveId" clId="{D2B16D9E-8DC3-4D4C-927D-0F5AA29F5383}" dt="2022-02-22T15:08:03.368" v="1512" actId="478"/>
          <ac:graphicFrameMkLst>
            <pc:docMk/>
            <pc:sldMk cId="3203440581" sldId="375"/>
            <ac:graphicFrameMk id="13" creationId="{424EBEB8-B9D1-472E-97CD-81E30D5C965E}"/>
          </ac:graphicFrameMkLst>
        </pc:graphicFrameChg>
        <pc:picChg chg="add del mod">
          <ac:chgData name="John K. Barrera" userId="ff20ac3aac775278" providerId="LiveId" clId="{D2B16D9E-8DC3-4D4C-927D-0F5AA29F5383}" dt="2022-02-22T17:48:40.788" v="2556" actId="478"/>
          <ac:picMkLst>
            <pc:docMk/>
            <pc:sldMk cId="3203440581" sldId="375"/>
            <ac:picMk id="1026" creationId="{C6A4AEFC-A5B2-49E8-BF23-40A5A5FB27EA}"/>
          </ac:picMkLst>
        </pc:picChg>
        <pc:picChg chg="add mod">
          <ac:chgData name="John K. Barrera" userId="ff20ac3aac775278" providerId="LiveId" clId="{D2B16D9E-8DC3-4D4C-927D-0F5AA29F5383}" dt="2022-02-22T17:51:02.582" v="2575" actId="1076"/>
          <ac:picMkLst>
            <pc:docMk/>
            <pc:sldMk cId="3203440581" sldId="375"/>
            <ac:picMk id="1028" creationId="{3A1B5AFC-66BF-435B-BC84-0C69FB577C92}"/>
          </ac:picMkLst>
        </pc:picChg>
        <pc:picChg chg="add mod">
          <ac:chgData name="John K. Barrera" userId="ff20ac3aac775278" providerId="LiveId" clId="{D2B16D9E-8DC3-4D4C-927D-0F5AA29F5383}" dt="2022-02-22T18:06:19.368" v="3373" actId="1036"/>
          <ac:picMkLst>
            <pc:docMk/>
            <pc:sldMk cId="3203440581" sldId="375"/>
            <ac:picMk id="1030" creationId="{18928A40-8883-416D-8694-72B81948718A}"/>
          </ac:picMkLst>
        </pc:picChg>
        <pc:cxnChg chg="add mod">
          <ac:chgData name="John K. Barrera" userId="ff20ac3aac775278" providerId="LiveId" clId="{D2B16D9E-8DC3-4D4C-927D-0F5AA29F5383}" dt="2022-02-22T17:46:48.119" v="2546" actId="1076"/>
          <ac:cxnSpMkLst>
            <pc:docMk/>
            <pc:sldMk cId="3203440581" sldId="375"/>
            <ac:cxnSpMk id="3" creationId="{F8C5515E-8B92-449B-9B18-53631E44E942}"/>
          </ac:cxnSpMkLst>
        </pc:cxnChg>
        <pc:cxnChg chg="del">
          <ac:chgData name="John K. Barrera" userId="ff20ac3aac775278" providerId="LiveId" clId="{D2B16D9E-8DC3-4D4C-927D-0F5AA29F5383}" dt="2022-02-22T15:08:03.368" v="1512" actId="478"/>
          <ac:cxnSpMkLst>
            <pc:docMk/>
            <pc:sldMk cId="3203440581" sldId="375"/>
            <ac:cxnSpMk id="21" creationId="{0B26FA66-F660-43C9-8F8A-A9061CAE126F}"/>
          </ac:cxnSpMkLst>
        </pc:cxnChg>
        <pc:cxnChg chg="del">
          <ac:chgData name="John K. Barrera" userId="ff20ac3aac775278" providerId="LiveId" clId="{D2B16D9E-8DC3-4D4C-927D-0F5AA29F5383}" dt="2022-02-22T15:08:03.368" v="1512" actId="478"/>
          <ac:cxnSpMkLst>
            <pc:docMk/>
            <pc:sldMk cId="3203440581" sldId="375"/>
            <ac:cxnSpMk id="29" creationId="{84CE7B66-FC11-4341-949E-E86A14BB2E1C}"/>
          </ac:cxnSpMkLst>
        </pc:cxnChg>
      </pc:sldChg>
      <pc:sldChg chg="addSp delSp modSp add del mod">
        <pc:chgData name="John K. Barrera" userId="ff20ac3aac775278" providerId="LiveId" clId="{D2B16D9E-8DC3-4D4C-927D-0F5AA29F5383}" dt="2022-02-22T15:51:34.910" v="2216" actId="47"/>
        <pc:sldMkLst>
          <pc:docMk/>
          <pc:sldMk cId="828289151" sldId="376"/>
        </pc:sldMkLst>
        <pc:spChg chg="mod">
          <ac:chgData name="John K. Barrera" userId="ff20ac3aac775278" providerId="LiveId" clId="{D2B16D9E-8DC3-4D4C-927D-0F5AA29F5383}" dt="2022-02-22T15:37:49.153" v="1601" actId="20577"/>
          <ac:spMkLst>
            <pc:docMk/>
            <pc:sldMk cId="828289151" sldId="376"/>
            <ac:spMk id="5" creationId="{48D2A9BD-EBF3-4CF7-A61E-49631D4D1DBB}"/>
          </ac:spMkLst>
        </pc:spChg>
        <pc:spChg chg="del mod">
          <ac:chgData name="John K. Barrera" userId="ff20ac3aac775278" providerId="LiveId" clId="{D2B16D9E-8DC3-4D4C-927D-0F5AA29F5383}" dt="2022-02-22T15:37:17.500" v="1549" actId="478"/>
          <ac:spMkLst>
            <pc:docMk/>
            <pc:sldMk cId="828289151" sldId="376"/>
            <ac:spMk id="12" creationId="{002F249E-01CD-4A15-802F-2FC4DE855BEF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7" creationId="{D09F57A8-1B92-4628-AEB7-5CB072C0CCC0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8" creationId="{7BA70B3A-D28F-4568-B21F-EDEC67C3A51A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19" creationId="{98F8ED88-04ED-4DB1-9638-E322BC8F1173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0" creationId="{A3A9181E-C296-4283-97D7-B6F12491FAE6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4" creationId="{C0A27345-298D-4971-8ADA-DAD2DFA91B63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25" creationId="{7DC511A2-8C5B-41E3-96F3-3FFEDB1E688A}"/>
          </ac:spMkLst>
        </pc:spChg>
        <pc:spChg chg="del">
          <ac:chgData name="John K. Barrera" userId="ff20ac3aac775278" providerId="LiveId" clId="{D2B16D9E-8DC3-4D4C-927D-0F5AA29F5383}" dt="2022-02-22T15:37:15.206" v="1547" actId="478"/>
          <ac:spMkLst>
            <pc:docMk/>
            <pc:sldMk cId="828289151" sldId="376"/>
            <ac:spMk id="32" creationId="{5990BE50-D7B2-47ED-8046-9277499D707B}"/>
          </ac:spMkLst>
        </pc:sp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7" creationId="{7E353892-CDD1-4C23-A4C7-EBB2BF4BAFB3}"/>
          </ac:graphicFrameMkLst>
        </pc:graphicFrame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8" creationId="{0D0C1DFF-4BF8-4EDA-ABC6-89ADBC095558}"/>
          </ac:graphicFrameMkLst>
        </pc:graphicFrameChg>
        <pc:graphicFrameChg chg="del">
          <ac:chgData name="John K. Barrera" userId="ff20ac3aac775278" providerId="LiveId" clId="{D2B16D9E-8DC3-4D4C-927D-0F5AA29F5383}" dt="2022-02-22T15:37:15.206" v="1547" actId="478"/>
          <ac:graphicFrameMkLst>
            <pc:docMk/>
            <pc:sldMk cId="828289151" sldId="376"/>
            <ac:graphicFrameMk id="13" creationId="{424EBEB8-B9D1-472E-97CD-81E30D5C965E}"/>
          </ac:graphicFrameMkLst>
        </pc:graphicFrameChg>
        <pc:picChg chg="add del mod">
          <ac:chgData name="John K. Barrera" userId="ff20ac3aac775278" providerId="LiveId" clId="{D2B16D9E-8DC3-4D4C-927D-0F5AA29F5383}" dt="2022-02-22T15:40:00.579" v="1611" actId="478"/>
          <ac:picMkLst>
            <pc:docMk/>
            <pc:sldMk cId="828289151" sldId="376"/>
            <ac:picMk id="3" creationId="{5AC9E645-E6E6-4131-A0F3-A3A66052B847}"/>
          </ac:picMkLst>
        </pc:picChg>
        <pc:picChg chg="add mod">
          <ac:chgData name="John K. Barrera" userId="ff20ac3aac775278" providerId="LiveId" clId="{D2B16D9E-8DC3-4D4C-927D-0F5AA29F5383}" dt="2022-02-22T15:40:09.034" v="1613" actId="1076"/>
          <ac:picMkLst>
            <pc:docMk/>
            <pc:sldMk cId="828289151" sldId="376"/>
            <ac:picMk id="11" creationId="{91BBCEA9-6EE8-4DBE-AE12-F826811B3D1F}"/>
          </ac:picMkLst>
        </pc:picChg>
        <pc:picChg chg="add">
          <ac:chgData name="John K. Barrera" userId="ff20ac3aac775278" providerId="LiveId" clId="{D2B16D9E-8DC3-4D4C-927D-0F5AA29F5383}" dt="2022-02-22T15:41:13.424" v="1614" actId="22"/>
          <ac:picMkLst>
            <pc:docMk/>
            <pc:sldMk cId="828289151" sldId="376"/>
            <ac:picMk id="16" creationId="{2F5C4631-2155-41E3-AB59-2FA47F7866EB}"/>
          </ac:picMkLst>
        </pc:picChg>
        <pc:cxnChg chg="del">
          <ac:chgData name="John K. Barrera" userId="ff20ac3aac775278" providerId="LiveId" clId="{D2B16D9E-8DC3-4D4C-927D-0F5AA29F5383}" dt="2022-02-22T15:37:15.206" v="1547" actId="478"/>
          <ac:cxnSpMkLst>
            <pc:docMk/>
            <pc:sldMk cId="828289151" sldId="376"/>
            <ac:cxnSpMk id="21" creationId="{0B26FA66-F660-43C9-8F8A-A9061CAE126F}"/>
          </ac:cxnSpMkLst>
        </pc:cxnChg>
        <pc:cxnChg chg="del">
          <ac:chgData name="John K. Barrera" userId="ff20ac3aac775278" providerId="LiveId" clId="{D2B16D9E-8DC3-4D4C-927D-0F5AA29F5383}" dt="2022-02-22T15:37:15.206" v="1547" actId="478"/>
          <ac:cxnSpMkLst>
            <pc:docMk/>
            <pc:sldMk cId="828289151" sldId="376"/>
            <ac:cxnSpMk id="29" creationId="{84CE7B66-FC11-4341-949E-E86A14BB2E1C}"/>
          </ac:cxnSpMkLst>
        </pc:cxnChg>
      </pc:sldChg>
      <pc:sldChg chg="addSp delSp modSp add del mod ord">
        <pc:chgData name="John K. Barrera" userId="ff20ac3aac775278" providerId="LiveId" clId="{D2B16D9E-8DC3-4D4C-927D-0F5AA29F5383}" dt="2022-03-02T03:07:38.751" v="5021" actId="20578"/>
        <pc:sldMkLst>
          <pc:docMk/>
          <pc:sldMk cId="470657544" sldId="377"/>
        </pc:sldMkLst>
        <pc:spChg chg="mod">
          <ac:chgData name="John K. Barrera" userId="ff20ac3aac775278" providerId="LiveId" clId="{D2B16D9E-8DC3-4D4C-927D-0F5AA29F5383}" dt="2022-02-22T17:43:47.359" v="2443" actId="313"/>
          <ac:spMkLst>
            <pc:docMk/>
            <pc:sldMk cId="470657544" sldId="377"/>
            <ac:spMk id="15" creationId="{DA903829-C857-466F-8663-51CF8927D68D}"/>
          </ac:spMkLst>
        </pc:spChg>
        <pc:spChg chg="add del mod">
          <ac:chgData name="John K. Barrera" userId="ff20ac3aac775278" providerId="LiveId" clId="{D2B16D9E-8DC3-4D4C-927D-0F5AA29F5383}" dt="2022-02-22T15:50:42.703" v="2190" actId="478"/>
          <ac:spMkLst>
            <pc:docMk/>
            <pc:sldMk cId="470657544" sldId="377"/>
            <ac:spMk id="21" creationId="{2A47F683-9B0E-4BEF-8762-6F120C5147D7}"/>
          </ac:spMkLst>
        </pc:spChg>
        <pc:spChg chg="add del mod">
          <ac:chgData name="John K. Barrera" userId="ff20ac3aac775278" providerId="LiveId" clId="{D2B16D9E-8DC3-4D4C-927D-0F5AA29F5383}" dt="2022-02-22T15:51:19.734" v="2213" actId="478"/>
          <ac:spMkLst>
            <pc:docMk/>
            <pc:sldMk cId="470657544" sldId="377"/>
            <ac:spMk id="22" creationId="{57DED973-F56F-41E9-9015-0D8D54FA0092}"/>
          </ac:spMkLst>
        </pc:spChg>
        <pc:spChg chg="add del mod">
          <ac:chgData name="John K. Barrera" userId="ff20ac3aac775278" providerId="LiveId" clId="{D2B16D9E-8DC3-4D4C-927D-0F5AA29F5383}" dt="2022-02-22T15:49:35.304" v="2112"/>
          <ac:spMkLst>
            <pc:docMk/>
            <pc:sldMk cId="470657544" sldId="377"/>
            <ac:spMk id="23" creationId="{5580275E-748B-4286-9324-2E209FF98C37}"/>
          </ac:spMkLst>
        </pc:spChg>
        <pc:spChg chg="add mod">
          <ac:chgData name="John K. Barrera" userId="ff20ac3aac775278" providerId="LiveId" clId="{D2B16D9E-8DC3-4D4C-927D-0F5AA29F5383}" dt="2022-02-22T17:41:34.441" v="2288" actId="20577"/>
          <ac:spMkLst>
            <pc:docMk/>
            <pc:sldMk cId="470657544" sldId="377"/>
            <ac:spMk id="24" creationId="{7EC6C5A2-F6A2-4B30-A9C3-E00E11793E4D}"/>
          </ac:spMkLst>
        </pc:spChg>
        <pc:spChg chg="add mod">
          <ac:chgData name="John K. Barrera" userId="ff20ac3aac775278" providerId="LiveId" clId="{D2B16D9E-8DC3-4D4C-927D-0F5AA29F5383}" dt="2022-02-22T17:41:50.682" v="2294" actId="20577"/>
          <ac:spMkLst>
            <pc:docMk/>
            <pc:sldMk cId="470657544" sldId="377"/>
            <ac:spMk id="25" creationId="{95899957-ABD2-4F82-9C6D-06FCC5EF10CF}"/>
          </ac:spMkLst>
        </pc:spChg>
        <pc:spChg chg="add mod">
          <ac:chgData name="John K. Barrera" userId="ff20ac3aac775278" providerId="LiveId" clId="{D2B16D9E-8DC3-4D4C-927D-0F5AA29F5383}" dt="2022-02-22T18:06:49.447" v="3376" actId="6549"/>
          <ac:spMkLst>
            <pc:docMk/>
            <pc:sldMk cId="470657544" sldId="377"/>
            <ac:spMk id="26" creationId="{A4590AA9-D8B6-4BB8-845B-4503E5C5B24E}"/>
          </ac:spMkLst>
        </pc:sp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3" creationId="{D4109C8B-B310-40CD-8315-6732F28C33CE}"/>
          </ac:picMkLst>
        </pc:picChg>
        <pc:picChg chg="add mod">
          <ac:chgData name="John K. Barrera" userId="ff20ac3aac775278" providerId="LiveId" clId="{D2B16D9E-8DC3-4D4C-927D-0F5AA29F5383}" dt="2022-02-22T15:48:32.850" v="2068" actId="1036"/>
          <ac:picMkLst>
            <pc:docMk/>
            <pc:sldMk cId="470657544" sldId="377"/>
            <ac:picMk id="7" creationId="{B0C5100B-44D5-4660-9729-2978AD4977C4}"/>
          </ac:picMkLst>
        </pc:picChg>
        <pc:picChg chg="del">
          <ac:chgData name="John K. Barrera" userId="ff20ac3aac775278" providerId="LiveId" clId="{D2B16D9E-8DC3-4D4C-927D-0F5AA29F5383}" dt="2022-02-22T15:41:17.954" v="1616" actId="478"/>
          <ac:picMkLst>
            <pc:docMk/>
            <pc:sldMk cId="470657544" sldId="377"/>
            <ac:picMk id="11" creationId="{91BBCEA9-6EE8-4DBE-AE12-F826811B3D1F}"/>
          </ac:picMkLst>
        </pc:picChg>
        <pc:picChg chg="add mod">
          <ac:chgData name="John K. Barrera" userId="ff20ac3aac775278" providerId="LiveId" clId="{D2B16D9E-8DC3-4D4C-927D-0F5AA29F5383}" dt="2022-02-22T15:48:35.807" v="2082" actId="1035"/>
          <ac:picMkLst>
            <pc:docMk/>
            <pc:sldMk cId="470657544" sldId="377"/>
            <ac:picMk id="12" creationId="{4F24F389-ED42-4971-9654-D72BA63D819F}"/>
          </ac:picMkLst>
        </pc:pic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14" creationId="{6284143E-8FAE-4FD3-9433-8A9A8A236046}"/>
          </ac:picMkLst>
        </pc:picChg>
        <pc:picChg chg="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16" creationId="{2F5C4631-2155-41E3-AB59-2FA47F7866EB}"/>
          </ac:picMkLst>
        </pc:picChg>
        <pc:picChg chg="add del">
          <ac:chgData name="John K. Barrera" userId="ff20ac3aac775278" providerId="LiveId" clId="{D2B16D9E-8DC3-4D4C-927D-0F5AA29F5383}" dt="2022-02-22T15:44:26.840" v="1629" actId="478"/>
          <ac:picMkLst>
            <pc:docMk/>
            <pc:sldMk cId="470657544" sldId="377"/>
            <ac:picMk id="18" creationId="{69F484B6-6545-4D0E-A951-65E762A8F3E2}"/>
          </ac:picMkLst>
        </pc:picChg>
        <pc:picChg chg="add mod">
          <ac:chgData name="John K. Barrera" userId="ff20ac3aac775278" providerId="LiveId" clId="{D2B16D9E-8DC3-4D4C-927D-0F5AA29F5383}" dt="2022-02-22T15:47:12.031" v="1999" actId="1036"/>
          <ac:picMkLst>
            <pc:docMk/>
            <pc:sldMk cId="470657544" sldId="377"/>
            <ac:picMk id="20" creationId="{7CCC1653-66F2-4093-B8CC-0ECC65A1C408}"/>
          </ac:picMkLst>
        </pc:picChg>
      </pc:sldChg>
      <pc:sldChg chg="addSp delSp modSp add del mod">
        <pc:chgData name="John K. Barrera" userId="ff20ac3aac775278" providerId="LiveId" clId="{D2B16D9E-8DC3-4D4C-927D-0F5AA29F5383}" dt="2022-03-02T03:07:25.976" v="5006" actId="47"/>
        <pc:sldMkLst>
          <pc:docMk/>
          <pc:sldMk cId="3105899673" sldId="378"/>
        </pc:sldMkLst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4" creationId="{7EC6C5A2-F6A2-4B30-A9C3-E00E11793E4D}"/>
          </ac:spMkLst>
        </pc:spChg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5" creationId="{95899957-ABD2-4F82-9C6D-06FCC5EF10CF}"/>
          </ac:spMkLst>
        </pc:spChg>
        <pc:spChg chg="del">
          <ac:chgData name="John K. Barrera" userId="ff20ac3aac775278" providerId="LiveId" clId="{D2B16D9E-8DC3-4D4C-927D-0F5AA29F5383}" dt="2022-02-22T18:20:21.355" v="3378" actId="478"/>
          <ac:spMkLst>
            <pc:docMk/>
            <pc:sldMk cId="3105899673" sldId="378"/>
            <ac:spMk id="26" creationId="{A4590AA9-D8B6-4BB8-845B-4503E5C5B24E}"/>
          </ac:spMkLst>
        </pc:spChg>
        <pc:graphicFrameChg chg="add mod modGraphic">
          <ac:chgData name="John K. Barrera" userId="ff20ac3aac775278" providerId="LiveId" clId="{D2B16D9E-8DC3-4D4C-927D-0F5AA29F5383}" dt="2022-02-22T18:22:36.649" v="3394" actId="1076"/>
          <ac:graphicFrameMkLst>
            <pc:docMk/>
            <pc:sldMk cId="3105899673" sldId="378"/>
            <ac:graphicFrameMk id="2" creationId="{B11E51BD-1BF9-4790-A47A-698303BB48E1}"/>
          </ac:graphicFrameMkLst>
        </pc:graphicFrameChg>
        <pc:graphicFrameChg chg="add mod modGraphic">
          <ac:chgData name="John K. Barrera" userId="ff20ac3aac775278" providerId="LiveId" clId="{D2B16D9E-8DC3-4D4C-927D-0F5AA29F5383}" dt="2022-02-22T18:27:45.594" v="3400" actId="1076"/>
          <ac:graphicFrameMkLst>
            <pc:docMk/>
            <pc:sldMk cId="3105899673" sldId="378"/>
            <ac:graphicFrameMk id="6" creationId="{9B0B4ADF-C727-41BA-960E-3845D4E26651}"/>
          </ac:graphicFrameMkLst>
        </pc:graphicFrameChg>
        <pc:graphicFrameChg chg="add mod modGraphic">
          <ac:chgData name="John K. Barrera" userId="ff20ac3aac775278" providerId="LiveId" clId="{D2B16D9E-8DC3-4D4C-927D-0F5AA29F5383}" dt="2022-02-22T18:28:10.675" v="3401" actId="12385"/>
          <ac:graphicFrameMkLst>
            <pc:docMk/>
            <pc:sldMk cId="3105899673" sldId="378"/>
            <ac:graphicFrameMk id="8" creationId="{3E82F6D1-22D9-4307-970A-D3974ECDE116}"/>
          </ac:graphicFrameMkLst>
        </pc:graphicFrameChg>
        <pc:picChg chg="del">
          <ac:chgData name="John K. Barrera" userId="ff20ac3aac775278" providerId="LiveId" clId="{D2B16D9E-8DC3-4D4C-927D-0F5AA29F5383}" dt="2022-02-22T18:21:24.546" v="3384" actId="478"/>
          <ac:picMkLst>
            <pc:docMk/>
            <pc:sldMk cId="3105899673" sldId="378"/>
            <ac:picMk id="3" creationId="{D4109C8B-B310-40CD-8315-6732F28C33CE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7" creationId="{B0C5100B-44D5-4660-9729-2978AD4977C4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2" creationId="{4F24F389-ED42-4971-9654-D72BA63D819F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4" creationId="{6284143E-8FAE-4FD3-9433-8A9A8A236046}"/>
          </ac:picMkLst>
        </pc:picChg>
        <pc:picChg chg="del">
          <ac:chgData name="John K. Barrera" userId="ff20ac3aac775278" providerId="LiveId" clId="{D2B16D9E-8DC3-4D4C-927D-0F5AA29F5383}" dt="2022-02-22T18:20:21.355" v="3378" actId="478"/>
          <ac:picMkLst>
            <pc:docMk/>
            <pc:sldMk cId="3105899673" sldId="378"/>
            <ac:picMk id="16" creationId="{2F5C4631-2155-41E3-AB59-2FA47F7866EB}"/>
          </ac:picMkLst>
        </pc:picChg>
        <pc:picChg chg="del">
          <ac:chgData name="John K. Barrera" userId="ff20ac3aac775278" providerId="LiveId" clId="{D2B16D9E-8DC3-4D4C-927D-0F5AA29F5383}" dt="2022-02-22T18:21:23.612" v="3383" actId="478"/>
          <ac:picMkLst>
            <pc:docMk/>
            <pc:sldMk cId="3105899673" sldId="378"/>
            <ac:picMk id="20" creationId="{7CCC1653-66F2-4093-B8CC-0ECC65A1C408}"/>
          </ac:picMkLst>
        </pc:picChg>
      </pc:sldChg>
      <pc:sldChg chg="delSp modSp add del mod">
        <pc:chgData name="John K. Barrera" userId="ff20ac3aac775278" providerId="LiveId" clId="{D2B16D9E-8DC3-4D4C-927D-0F5AA29F5383}" dt="2022-03-02T03:07:25.952" v="5005" actId="47"/>
        <pc:sldMkLst>
          <pc:docMk/>
          <pc:sldMk cId="2340975762" sldId="379"/>
        </pc:sldMkLst>
        <pc:spChg chg="mod">
          <ac:chgData name="John K. Barrera" userId="ff20ac3aac775278" providerId="LiveId" clId="{D2B16D9E-8DC3-4D4C-927D-0F5AA29F5383}" dt="2022-03-02T02:05:29.866" v="4380" actId="313"/>
          <ac:spMkLst>
            <pc:docMk/>
            <pc:sldMk cId="2340975762" sldId="379"/>
            <ac:spMk id="5" creationId="{48D2A9BD-EBF3-4CF7-A61E-49631D4D1DBB}"/>
          </ac:spMkLst>
        </pc:spChg>
        <pc:graphicFrameChg chg="del mod">
          <ac:chgData name="John K. Barrera" userId="ff20ac3aac775278" providerId="LiveId" clId="{D2B16D9E-8DC3-4D4C-927D-0F5AA29F5383}" dt="2022-03-02T02:06:08.335" v="4393" actId="478"/>
          <ac:graphicFrameMkLst>
            <pc:docMk/>
            <pc:sldMk cId="2340975762" sldId="379"/>
            <ac:graphicFrameMk id="2" creationId="{B11E51BD-1BF9-4790-A47A-698303BB48E1}"/>
          </ac:graphicFrameMkLst>
        </pc:graphicFrameChg>
        <pc:graphicFrameChg chg="del">
          <ac:chgData name="John K. Barrera" userId="ff20ac3aac775278" providerId="LiveId" clId="{D2B16D9E-8DC3-4D4C-927D-0F5AA29F5383}" dt="2022-03-02T02:06:08.335" v="4393" actId="478"/>
          <ac:graphicFrameMkLst>
            <pc:docMk/>
            <pc:sldMk cId="2340975762" sldId="379"/>
            <ac:graphicFrameMk id="6" creationId="{9B0B4ADF-C727-41BA-960E-3845D4E26651}"/>
          </ac:graphicFrameMkLst>
        </pc:graphicFrameChg>
        <pc:graphicFrameChg chg="del">
          <ac:chgData name="John K. Barrera" userId="ff20ac3aac775278" providerId="LiveId" clId="{D2B16D9E-8DC3-4D4C-927D-0F5AA29F5383}" dt="2022-03-02T02:06:08.335" v="4393" actId="478"/>
          <ac:graphicFrameMkLst>
            <pc:docMk/>
            <pc:sldMk cId="2340975762" sldId="379"/>
            <ac:graphicFrameMk id="8" creationId="{3E82F6D1-22D9-4307-970A-D3974ECDE116}"/>
          </ac:graphicFrameMkLst>
        </pc:graphicFrameChg>
      </pc:sldChg>
      <pc:sldChg chg="add del">
        <pc:chgData name="John K. Barrera" userId="ff20ac3aac775278" providerId="LiveId" clId="{D2B16D9E-8DC3-4D4C-927D-0F5AA29F5383}" dt="2022-02-22T18:20:24.515" v="3380"/>
        <pc:sldMkLst>
          <pc:docMk/>
          <pc:sldMk cId="4021282513" sldId="379"/>
        </pc:sldMkLst>
      </pc:sldChg>
      <pc:sldChg chg="addSp delSp modSp add del mod ord">
        <pc:chgData name="John K. Barrera" userId="ff20ac3aac775278" providerId="LiveId" clId="{D2B16D9E-8DC3-4D4C-927D-0F5AA29F5383}" dt="2022-03-02T01:43:49.301" v="4303" actId="47"/>
        <pc:sldMkLst>
          <pc:docMk/>
          <pc:sldMk cId="3892891888" sldId="380"/>
        </pc:sldMkLst>
        <pc:spChg chg="mod">
          <ac:chgData name="John K. Barrera" userId="ff20ac3aac775278" providerId="LiveId" clId="{D2B16D9E-8DC3-4D4C-927D-0F5AA29F5383}" dt="2022-03-02T01:29:51.347" v="3480"/>
          <ac:spMkLst>
            <pc:docMk/>
            <pc:sldMk cId="3892891888" sldId="380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02T01:32:59.089" v="3775" actId="313"/>
          <ac:spMkLst>
            <pc:docMk/>
            <pc:sldMk cId="3892891888" sldId="380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2T01:32:23.009" v="3734" actId="1076"/>
          <ac:spMkLst>
            <pc:docMk/>
            <pc:sldMk cId="3892891888" sldId="380"/>
            <ac:spMk id="22" creationId="{C89DB2A0-1EF6-4E1F-8C52-F1B20078FA77}"/>
          </ac:spMkLst>
        </pc:spChg>
        <pc:spChg chg="mod">
          <ac:chgData name="John K. Barrera" userId="ff20ac3aac775278" providerId="LiveId" clId="{D2B16D9E-8DC3-4D4C-927D-0F5AA29F5383}" dt="2022-03-02T01:32:30.852" v="3736" actId="1076"/>
          <ac:spMkLst>
            <pc:docMk/>
            <pc:sldMk cId="3892891888" sldId="380"/>
            <ac:spMk id="28" creationId="{8D66AAF9-8D22-4DDA-A2A4-5A100794DEE7}"/>
          </ac:spMkLst>
        </pc:spChg>
        <pc:picChg chg="add del mod">
          <ac:chgData name="John K. Barrera" userId="ff20ac3aac775278" providerId="LiveId" clId="{D2B16D9E-8DC3-4D4C-927D-0F5AA29F5383}" dt="2022-03-02T01:33:48.358" v="3780"/>
          <ac:picMkLst>
            <pc:docMk/>
            <pc:sldMk cId="3892891888" sldId="380"/>
            <ac:picMk id="1026" creationId="{47845D9E-C749-4DE3-A0AD-0D5025FF4340}"/>
          </ac:picMkLst>
        </pc:picChg>
        <pc:picChg chg="add del">
          <ac:chgData name="John K. Barrera" userId="ff20ac3aac775278" providerId="LiveId" clId="{D2B16D9E-8DC3-4D4C-927D-0F5AA29F5383}" dt="2022-03-02T01:33:48.817" v="3781" actId="478"/>
          <ac:picMkLst>
            <pc:docMk/>
            <pc:sldMk cId="3892891888" sldId="380"/>
            <ac:picMk id="1030" creationId="{18928A40-8883-416D-8694-72B81948718A}"/>
          </ac:picMkLst>
        </pc:picChg>
      </pc:sldChg>
      <pc:sldChg chg="addSp delSp modSp add del mod ord">
        <pc:chgData name="John K. Barrera" userId="ff20ac3aac775278" providerId="LiveId" clId="{D2B16D9E-8DC3-4D4C-927D-0F5AA29F5383}" dt="2022-03-02T03:07:37.373" v="5019" actId="20578"/>
        <pc:sldMkLst>
          <pc:docMk/>
          <pc:sldMk cId="1548355188" sldId="381"/>
        </pc:sldMkLst>
        <pc:spChg chg="mod">
          <ac:chgData name="John K. Barrera" userId="ff20ac3aac775278" providerId="LiveId" clId="{D2B16D9E-8DC3-4D4C-927D-0F5AA29F5383}" dt="2022-03-02T02:05:39.409" v="4391" actId="20577"/>
          <ac:spMkLst>
            <pc:docMk/>
            <pc:sldMk cId="1548355188" sldId="381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02T01:44:20.575" v="4308" actId="1076"/>
          <ac:spMkLst>
            <pc:docMk/>
            <pc:sldMk cId="1548355188" sldId="381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2T01:40:55.016" v="4252" actId="313"/>
          <ac:spMkLst>
            <pc:docMk/>
            <pc:sldMk cId="1548355188" sldId="381"/>
            <ac:spMk id="15" creationId="{DA903829-C857-466F-8663-51CF8927D68D}"/>
          </ac:spMkLst>
        </pc:spChg>
        <pc:spChg chg="add del mod">
          <ac:chgData name="John K. Barrera" userId="ff20ac3aac775278" providerId="LiveId" clId="{D2B16D9E-8DC3-4D4C-927D-0F5AA29F5383}" dt="2022-03-02T01:38:13.569" v="4121" actId="478"/>
          <ac:spMkLst>
            <pc:docMk/>
            <pc:sldMk cId="1548355188" sldId="381"/>
            <ac:spMk id="16" creationId="{6B7D22E2-9B4B-40DD-BEAC-25A29816812F}"/>
          </ac:spMkLst>
        </pc:spChg>
        <pc:spChg chg="mod">
          <ac:chgData name="John K. Barrera" userId="ff20ac3aac775278" providerId="LiveId" clId="{D2B16D9E-8DC3-4D4C-927D-0F5AA29F5383}" dt="2022-03-02T01:43:20.914" v="4302" actId="404"/>
          <ac:spMkLst>
            <pc:docMk/>
            <pc:sldMk cId="1548355188" sldId="381"/>
            <ac:spMk id="22" creationId="{C89DB2A0-1EF6-4E1F-8C52-F1B20078FA77}"/>
          </ac:spMkLst>
        </pc:spChg>
        <pc:spChg chg="add mod">
          <ac:chgData name="John K. Barrera" userId="ff20ac3aac775278" providerId="LiveId" clId="{D2B16D9E-8DC3-4D4C-927D-0F5AA29F5383}" dt="2022-03-02T02:19:04.510" v="4440" actId="1035"/>
          <ac:spMkLst>
            <pc:docMk/>
            <pc:sldMk cId="1548355188" sldId="381"/>
            <ac:spMk id="23" creationId="{C4FFAB8F-7156-445F-89D2-7C88F8EAAB32}"/>
          </ac:spMkLst>
        </pc:spChg>
        <pc:spChg chg="del">
          <ac:chgData name="John K. Barrera" userId="ff20ac3aac775278" providerId="LiveId" clId="{D2B16D9E-8DC3-4D4C-927D-0F5AA29F5383}" dt="2022-03-02T01:33:59.197" v="3786" actId="478"/>
          <ac:spMkLst>
            <pc:docMk/>
            <pc:sldMk cId="1548355188" sldId="381"/>
            <ac:spMk id="26" creationId="{6DD68FDC-BF7A-4FC2-BD9C-CB3E6A95347D}"/>
          </ac:spMkLst>
        </pc:spChg>
        <pc:spChg chg="mod">
          <ac:chgData name="John K. Barrera" userId="ff20ac3aac775278" providerId="LiveId" clId="{D2B16D9E-8DC3-4D4C-927D-0F5AA29F5383}" dt="2022-03-02T01:42:57.597" v="4295" actId="1036"/>
          <ac:spMkLst>
            <pc:docMk/>
            <pc:sldMk cId="1548355188" sldId="381"/>
            <ac:spMk id="28" creationId="{8D66AAF9-8D22-4DDA-A2A4-5A100794DEE7}"/>
          </ac:spMkLst>
        </pc:spChg>
        <pc:spChg chg="del">
          <ac:chgData name="John K. Barrera" userId="ff20ac3aac775278" providerId="LiveId" clId="{D2B16D9E-8DC3-4D4C-927D-0F5AA29F5383}" dt="2022-03-02T01:34:18.465" v="3791" actId="478"/>
          <ac:spMkLst>
            <pc:docMk/>
            <pc:sldMk cId="1548355188" sldId="381"/>
            <ac:spMk id="32" creationId="{5990BE50-D7B2-47ED-8046-9277499D707B}"/>
          </ac:spMkLst>
        </pc:spChg>
        <pc:picChg chg="del">
          <ac:chgData name="John K. Barrera" userId="ff20ac3aac775278" providerId="LiveId" clId="{D2B16D9E-8DC3-4D4C-927D-0F5AA29F5383}" dt="2022-03-02T01:33:57.519" v="3785" actId="478"/>
          <ac:picMkLst>
            <pc:docMk/>
            <pc:sldMk cId="1548355188" sldId="381"/>
            <ac:picMk id="1028" creationId="{3A1B5AFC-66BF-435B-BC84-0C69FB577C92}"/>
          </ac:picMkLst>
        </pc:picChg>
        <pc:picChg chg="del">
          <ac:chgData name="John K. Barrera" userId="ff20ac3aac775278" providerId="LiveId" clId="{D2B16D9E-8DC3-4D4C-927D-0F5AA29F5383}" dt="2022-03-02T01:33:52.859" v="3783" actId="478"/>
          <ac:picMkLst>
            <pc:docMk/>
            <pc:sldMk cId="1548355188" sldId="381"/>
            <ac:picMk id="1030" creationId="{18928A40-8883-416D-8694-72B81948718A}"/>
          </ac:picMkLst>
        </pc:picChg>
        <pc:picChg chg="add mod">
          <ac:chgData name="John K. Barrera" userId="ff20ac3aac775278" providerId="LiveId" clId="{D2B16D9E-8DC3-4D4C-927D-0F5AA29F5383}" dt="2022-03-02T01:44:03.470" v="4305" actId="1076"/>
          <ac:picMkLst>
            <pc:docMk/>
            <pc:sldMk cId="1548355188" sldId="381"/>
            <ac:picMk id="2050" creationId="{A90DCCD8-33D3-4E47-91DD-BF4DD2A91A14}"/>
          </ac:picMkLst>
        </pc:picChg>
        <pc:picChg chg="add mod">
          <ac:chgData name="John K. Barrera" userId="ff20ac3aac775278" providerId="LiveId" clId="{D2B16D9E-8DC3-4D4C-927D-0F5AA29F5383}" dt="2022-03-02T02:19:04.398" v="4437" actId="1076"/>
          <ac:picMkLst>
            <pc:docMk/>
            <pc:sldMk cId="1548355188" sldId="381"/>
            <ac:picMk id="2052" creationId="{E421684F-753B-4DE1-8DD7-3C0A127CD548}"/>
          </ac:picMkLst>
        </pc:picChg>
        <pc:cxnChg chg="del">
          <ac:chgData name="John K. Barrera" userId="ff20ac3aac775278" providerId="LiveId" clId="{D2B16D9E-8DC3-4D4C-927D-0F5AA29F5383}" dt="2022-03-02T01:34:15.175" v="3789" actId="478"/>
          <ac:cxnSpMkLst>
            <pc:docMk/>
            <pc:sldMk cId="1548355188" sldId="381"/>
            <ac:cxnSpMk id="3" creationId="{F8C5515E-8B92-449B-9B18-53631E44E942}"/>
          </ac:cxnSpMkLst>
        </pc:cxnChg>
        <pc:cxnChg chg="add mod">
          <ac:chgData name="John K. Barrera" userId="ff20ac3aac775278" providerId="LiveId" clId="{D2B16D9E-8DC3-4D4C-927D-0F5AA29F5383}" dt="2022-03-02T01:44:25.753" v="4309" actId="14100"/>
          <ac:cxnSpMkLst>
            <pc:docMk/>
            <pc:sldMk cId="1548355188" sldId="381"/>
            <ac:cxnSpMk id="17" creationId="{EB6A114C-92DB-4F3A-A3E8-D3DA8DF1AAF8}"/>
          </ac:cxnSpMkLst>
        </pc:cxnChg>
      </pc:sldChg>
      <pc:sldChg chg="add del">
        <pc:chgData name="John K. Barrera" userId="ff20ac3aac775278" providerId="LiveId" clId="{D2B16D9E-8DC3-4D4C-927D-0F5AA29F5383}" dt="2022-03-02T02:19:03.862" v="4435"/>
        <pc:sldMkLst>
          <pc:docMk/>
          <pc:sldMk cId="650694490" sldId="382"/>
        </pc:sldMkLst>
      </pc:sldChg>
      <pc:sldChg chg="add del">
        <pc:chgData name="John K. Barrera" userId="ff20ac3aac775278" providerId="LiveId" clId="{D2B16D9E-8DC3-4D4C-927D-0F5AA29F5383}" dt="2022-03-02T01:34:02.631" v="3788"/>
        <pc:sldMkLst>
          <pc:docMk/>
          <pc:sldMk cId="1043803713" sldId="382"/>
        </pc:sldMkLst>
      </pc:sldChg>
      <pc:sldChg chg="addSp delSp modSp add mod">
        <pc:chgData name="John K. Barrera" userId="ff20ac3aac775278" providerId="LiveId" clId="{D2B16D9E-8DC3-4D4C-927D-0F5AA29F5383}" dt="2022-03-02T03:07:36.916" v="5018" actId="20577"/>
        <pc:sldMkLst>
          <pc:docMk/>
          <pc:sldMk cId="2191034399" sldId="382"/>
        </pc:sldMkLst>
        <pc:spChg chg="mod">
          <ac:chgData name="John K. Barrera" userId="ff20ac3aac775278" providerId="LiveId" clId="{D2B16D9E-8DC3-4D4C-927D-0F5AA29F5383}" dt="2022-03-02T02:19:40.774" v="4450" actId="313"/>
          <ac:spMkLst>
            <pc:docMk/>
            <pc:sldMk cId="2191034399" sldId="382"/>
            <ac:spMk id="12" creationId="{002F249E-01CD-4A15-802F-2FC4DE855BEF}"/>
          </ac:spMkLst>
        </pc:spChg>
        <pc:spChg chg="mod">
          <ac:chgData name="John K. Barrera" userId="ff20ac3aac775278" providerId="LiveId" clId="{D2B16D9E-8DC3-4D4C-927D-0F5AA29F5383}" dt="2022-03-02T03:07:36.916" v="5018" actId="20577"/>
          <ac:spMkLst>
            <pc:docMk/>
            <pc:sldMk cId="2191034399" sldId="382"/>
            <ac:spMk id="15" creationId="{DA903829-C857-466F-8663-51CF8927D68D}"/>
          </ac:spMkLst>
        </pc:spChg>
        <pc:spChg chg="mod">
          <ac:chgData name="John K. Barrera" userId="ff20ac3aac775278" providerId="LiveId" clId="{D2B16D9E-8DC3-4D4C-927D-0F5AA29F5383}" dt="2022-03-02T02:31:10.168" v="4493" actId="1035"/>
          <ac:spMkLst>
            <pc:docMk/>
            <pc:sldMk cId="2191034399" sldId="382"/>
            <ac:spMk id="22" creationId="{C89DB2A0-1EF6-4E1F-8C52-F1B20078FA77}"/>
          </ac:spMkLst>
        </pc:spChg>
        <pc:spChg chg="del">
          <ac:chgData name="John K. Barrera" userId="ff20ac3aac775278" providerId="LiveId" clId="{D2B16D9E-8DC3-4D4C-927D-0F5AA29F5383}" dt="2022-03-02T02:19:11.921" v="4443" actId="478"/>
          <ac:spMkLst>
            <pc:docMk/>
            <pc:sldMk cId="2191034399" sldId="382"/>
            <ac:spMk id="23" creationId="{C4FFAB8F-7156-445F-89D2-7C88F8EAAB32}"/>
          </ac:spMkLst>
        </pc:spChg>
        <pc:spChg chg="del">
          <ac:chgData name="John K. Barrera" userId="ff20ac3aac775278" providerId="LiveId" clId="{D2B16D9E-8DC3-4D4C-927D-0F5AA29F5383}" dt="2022-03-02T02:30:15.237" v="4466" actId="478"/>
          <ac:spMkLst>
            <pc:docMk/>
            <pc:sldMk cId="2191034399" sldId="382"/>
            <ac:spMk id="28" creationId="{8D66AAF9-8D22-4DDA-A2A4-5A100794DEE7}"/>
          </ac:spMkLst>
        </pc:spChg>
        <pc:picChg chg="del">
          <ac:chgData name="John K. Barrera" userId="ff20ac3aac775278" providerId="LiveId" clId="{D2B16D9E-8DC3-4D4C-927D-0F5AA29F5383}" dt="2022-03-02T02:19:13.150" v="4444" actId="478"/>
          <ac:picMkLst>
            <pc:docMk/>
            <pc:sldMk cId="2191034399" sldId="382"/>
            <ac:picMk id="2050" creationId="{A90DCCD8-33D3-4E47-91DD-BF4DD2A91A14}"/>
          </ac:picMkLst>
        </pc:picChg>
        <pc:picChg chg="del">
          <ac:chgData name="John K. Barrera" userId="ff20ac3aac775278" providerId="LiveId" clId="{D2B16D9E-8DC3-4D4C-927D-0F5AA29F5383}" dt="2022-03-02T02:19:10.008" v="4442" actId="478"/>
          <ac:picMkLst>
            <pc:docMk/>
            <pc:sldMk cId="2191034399" sldId="382"/>
            <ac:picMk id="2052" creationId="{E421684F-753B-4DE1-8DD7-3C0A127CD548}"/>
          </ac:picMkLst>
        </pc:picChg>
        <pc:picChg chg="add del mod">
          <ac:chgData name="John K. Barrera" userId="ff20ac3aac775278" providerId="LiveId" clId="{D2B16D9E-8DC3-4D4C-927D-0F5AA29F5383}" dt="2022-03-02T02:27:30.519" v="4454" actId="478"/>
          <ac:picMkLst>
            <pc:docMk/>
            <pc:sldMk cId="2191034399" sldId="382"/>
            <ac:picMk id="3074" creationId="{F30379C4-477B-4B14-9B92-BB408E1E5F7A}"/>
          </ac:picMkLst>
        </pc:picChg>
        <pc:picChg chg="add del">
          <ac:chgData name="John K. Barrera" userId="ff20ac3aac775278" providerId="LiveId" clId="{D2B16D9E-8DC3-4D4C-927D-0F5AA29F5383}" dt="2022-03-02T02:28:25.568" v="4456" actId="478"/>
          <ac:picMkLst>
            <pc:docMk/>
            <pc:sldMk cId="2191034399" sldId="382"/>
            <ac:picMk id="3076" creationId="{262EF73A-C1DB-4499-BC48-EF0A619F4A16}"/>
          </ac:picMkLst>
        </pc:picChg>
        <pc:picChg chg="add mod">
          <ac:chgData name="John K. Barrera" userId="ff20ac3aac775278" providerId="LiveId" clId="{D2B16D9E-8DC3-4D4C-927D-0F5AA29F5383}" dt="2022-03-02T02:31:12.848" v="4495" actId="1035"/>
          <ac:picMkLst>
            <pc:docMk/>
            <pc:sldMk cId="2191034399" sldId="382"/>
            <ac:picMk id="3078" creationId="{9AB9DC79-7B15-49F6-802C-2CB88241FD0F}"/>
          </ac:picMkLst>
        </pc:picChg>
        <pc:cxnChg chg="del">
          <ac:chgData name="John K. Barrera" userId="ff20ac3aac775278" providerId="LiveId" clId="{D2B16D9E-8DC3-4D4C-927D-0F5AA29F5383}" dt="2022-03-02T02:19:14.689" v="4445" actId="478"/>
          <ac:cxnSpMkLst>
            <pc:docMk/>
            <pc:sldMk cId="2191034399" sldId="382"/>
            <ac:cxnSpMk id="17" creationId="{EB6A114C-92DB-4F3A-A3E8-D3DA8DF1AAF8}"/>
          </ac:cxnSpMkLst>
        </pc:cxnChg>
        <pc:cxnChg chg="add mod">
          <ac:chgData name="John K. Barrera" userId="ff20ac3aac775278" providerId="LiveId" clId="{D2B16D9E-8DC3-4D4C-927D-0F5AA29F5383}" dt="2022-03-02T03:04:49.399" v="4958" actId="1076"/>
          <ac:cxnSpMkLst>
            <pc:docMk/>
            <pc:sldMk cId="2191034399" sldId="382"/>
            <ac:cxnSpMk id="18" creationId="{1A4C22F2-7E66-4596-8D99-65F67FE21C94}"/>
          </ac:cxnSpMkLst>
        </pc:cxnChg>
      </pc:sldChg>
      <pc:sldChg chg="addSp delSp modSp add mod">
        <pc:chgData name="John K. Barrera" userId="ff20ac3aac775278" providerId="LiveId" clId="{D2B16D9E-8DC3-4D4C-927D-0F5AA29F5383}" dt="2022-03-02T03:04:41.135" v="4956" actId="1076"/>
        <pc:sldMkLst>
          <pc:docMk/>
          <pc:sldMk cId="3453056613" sldId="383"/>
        </pc:sldMkLst>
        <pc:spChg chg="mod">
          <ac:chgData name="John K. Barrera" userId="ff20ac3aac775278" providerId="LiveId" clId="{D2B16D9E-8DC3-4D4C-927D-0F5AA29F5383}" dt="2022-03-02T02:32:52.579" v="4569" actId="20577"/>
          <ac:spMkLst>
            <pc:docMk/>
            <pc:sldMk cId="3453056613" sldId="383"/>
            <ac:spMk id="5" creationId="{48D2A9BD-EBF3-4CF7-A61E-49631D4D1DBB}"/>
          </ac:spMkLst>
        </pc:spChg>
        <pc:spChg chg="mod">
          <ac:chgData name="John K. Barrera" userId="ff20ac3aac775278" providerId="LiveId" clId="{D2B16D9E-8DC3-4D4C-927D-0F5AA29F5383}" dt="2022-03-02T03:03:19.918" v="4933" actId="20577"/>
          <ac:spMkLst>
            <pc:docMk/>
            <pc:sldMk cId="3453056613" sldId="383"/>
            <ac:spMk id="12" creationId="{002F249E-01CD-4A15-802F-2FC4DE855BEF}"/>
          </ac:spMkLst>
        </pc:spChg>
        <pc:spChg chg="del">
          <ac:chgData name="John K. Barrera" userId="ff20ac3aac775278" providerId="LiveId" clId="{D2B16D9E-8DC3-4D4C-927D-0F5AA29F5383}" dt="2022-03-02T02:33:19.485" v="4577" actId="478"/>
          <ac:spMkLst>
            <pc:docMk/>
            <pc:sldMk cId="3453056613" sldId="383"/>
            <ac:spMk id="15" creationId="{DA903829-C857-466F-8663-51CF8927D68D}"/>
          </ac:spMkLst>
        </pc:spChg>
        <pc:spChg chg="mod">
          <ac:chgData name="John K. Barrera" userId="ff20ac3aac775278" providerId="LiveId" clId="{D2B16D9E-8DC3-4D4C-927D-0F5AA29F5383}" dt="2022-03-02T03:03:28.887" v="4950" actId="1036"/>
          <ac:spMkLst>
            <pc:docMk/>
            <pc:sldMk cId="3453056613" sldId="383"/>
            <ac:spMk id="22" creationId="{C89DB2A0-1EF6-4E1F-8C52-F1B20078FA77}"/>
          </ac:spMkLst>
        </pc:spChg>
        <pc:spChg chg="mod">
          <ac:chgData name="John K. Barrera" userId="ff20ac3aac775278" providerId="LiveId" clId="{D2B16D9E-8DC3-4D4C-927D-0F5AA29F5383}" dt="2022-03-02T02:33:27.150" v="4579" actId="1076"/>
          <ac:spMkLst>
            <pc:docMk/>
            <pc:sldMk cId="3453056613" sldId="383"/>
            <ac:spMk id="28" creationId="{8D66AAF9-8D22-4DDA-A2A4-5A100794DEE7}"/>
          </ac:spMkLst>
        </pc:spChg>
        <pc:picChg chg="del">
          <ac:chgData name="John K. Barrera" userId="ff20ac3aac775278" providerId="LiveId" clId="{D2B16D9E-8DC3-4D4C-927D-0F5AA29F5383}" dt="2022-03-02T02:30:07.034" v="4465" actId="478"/>
          <ac:picMkLst>
            <pc:docMk/>
            <pc:sldMk cId="3453056613" sldId="383"/>
            <ac:picMk id="3078" creationId="{9AB9DC79-7B15-49F6-802C-2CB88241FD0F}"/>
          </ac:picMkLst>
        </pc:picChg>
        <pc:picChg chg="add mod">
          <ac:chgData name="John K. Barrera" userId="ff20ac3aac775278" providerId="LiveId" clId="{D2B16D9E-8DC3-4D4C-927D-0F5AA29F5383}" dt="2022-03-02T03:03:25.494" v="4941" actId="1036"/>
          <ac:picMkLst>
            <pc:docMk/>
            <pc:sldMk cId="3453056613" sldId="383"/>
            <ac:picMk id="4098" creationId="{93E07E0B-F039-4E25-A02A-6779421AC886}"/>
          </ac:picMkLst>
        </pc:picChg>
        <pc:cxnChg chg="add mod">
          <ac:chgData name="John K. Barrera" userId="ff20ac3aac775278" providerId="LiveId" clId="{D2B16D9E-8DC3-4D4C-927D-0F5AA29F5383}" dt="2022-03-02T03:04:41.135" v="4956" actId="1076"/>
          <ac:cxnSpMkLst>
            <pc:docMk/>
            <pc:sldMk cId="3453056613" sldId="383"/>
            <ac:cxnSpMk id="3" creationId="{369A2810-35FC-4DA4-A144-7CD453854A7C}"/>
          </ac:cxnSpMkLst>
        </pc:cxnChg>
      </pc:sldChg>
      <pc:sldChg chg="new add del">
        <pc:chgData name="John K. Barrera" userId="ff20ac3aac775278" providerId="LiveId" clId="{D2B16D9E-8DC3-4D4C-927D-0F5AA29F5383}" dt="2022-03-02T03:07:37.904" v="5020" actId="680"/>
        <pc:sldMkLst>
          <pc:docMk/>
          <pc:sldMk cId="3414945872" sldId="3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3995C-CEF4-46C5-822A-4E0ABA58EA45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B8E84-3BFA-4B3E-880B-0E02398ED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65"/>
            <a:ext cx="12191999" cy="687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1543" y="603036"/>
            <a:ext cx="4963886" cy="2009535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 del proyecto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1543" y="3223972"/>
            <a:ext cx="2757714" cy="41182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Nombre del Equipo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564924" y="3693606"/>
            <a:ext cx="2468562" cy="36274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 algn="ctr">
              <a:buNone/>
              <a:defRPr baseline="0"/>
            </a:lvl5pPr>
          </a:lstStyle>
          <a:p>
            <a:pPr lvl="0"/>
            <a:r>
              <a:rPr lang="es-MX" dirty="0"/>
              <a:t>Mes YYYY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9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3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32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365"/>
            <a:ext cx="12191999" cy="687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8885" y="359355"/>
            <a:ext cx="10515600" cy="549275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067175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Clr>
                <a:srgbClr val="FFC000"/>
              </a:buClr>
              <a:buFont typeface="+mj-lt"/>
              <a:buAutoNum type="arabicPeriod"/>
              <a:defRPr sz="2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Tema 1</a:t>
            </a:r>
          </a:p>
          <a:p>
            <a:pPr lvl="0"/>
            <a:r>
              <a:rPr lang="es-ES" dirty="0"/>
              <a:t>Tema 2</a:t>
            </a:r>
          </a:p>
          <a:p>
            <a:pPr lvl="0"/>
            <a:r>
              <a:rPr lang="es-ES" dirty="0"/>
              <a:t>Tema 3</a:t>
            </a:r>
          </a:p>
          <a:p>
            <a:pPr lvl="0"/>
            <a:r>
              <a:rPr lang="es-ES" dirty="0"/>
              <a:t>Tema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7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8" y="230187"/>
            <a:ext cx="11443184" cy="6523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4408" y="297656"/>
            <a:ext cx="10515600" cy="517392"/>
          </a:xfrm>
        </p:spPr>
        <p:txBody>
          <a:bodyPr>
            <a:noAutofit/>
          </a:bodyPr>
          <a:lstStyle>
            <a:lvl1pPr>
              <a:defRPr sz="3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Tema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054"/>
            <a:ext cx="10515600" cy="4351338"/>
          </a:xfrm>
        </p:spPr>
        <p:txBody>
          <a:bodyPr/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7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8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6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4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304DD-1A9B-465F-A981-8B6D85F3303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304DD-1A9B-465F-A981-8B6D85F3303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2A39-3C46-4D18-9EC6-8EFD7B0F82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800" y="134927"/>
            <a:ext cx="5594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Muestra de los catálogos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07A7910-FFB7-4744-B1DB-E3AEC3A53DE4}"/>
              </a:ext>
            </a:extLst>
          </p:cNvPr>
          <p:cNvSpPr txBox="1"/>
          <p:nvPr/>
        </p:nvSpPr>
        <p:spPr>
          <a:xfrm>
            <a:off x="3012758" y="1972925"/>
            <a:ext cx="60979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s-PE" sz="5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Reclamos</a:t>
            </a:r>
            <a:endParaRPr lang="es-PE" sz="5400" b="0" dirty="0">
              <a:effectLst/>
            </a:endParaRPr>
          </a:p>
          <a:p>
            <a:br>
              <a:rPr lang="es-PE" dirty="0"/>
            </a:br>
            <a:endParaRPr lang="es-PE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37C1724-AD8A-4F5F-AEC4-3BF5948D83C4}"/>
              </a:ext>
            </a:extLst>
          </p:cNvPr>
          <p:cNvSpPr txBox="1"/>
          <p:nvPr/>
        </p:nvSpPr>
        <p:spPr>
          <a:xfrm>
            <a:off x="2420303" y="4173200"/>
            <a:ext cx="6097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objetivo: reclamos de primer nivel</a:t>
            </a:r>
            <a:endParaRPr lang="es-MX" b="0" dirty="0">
              <a:effectLst/>
            </a:endParaRPr>
          </a:p>
          <a:p>
            <a:br>
              <a:rPr lang="es-MX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0547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Criterios para priorizar el modelo (Servicio)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Después de hacer un análisis descriptivo de los datos preprocesados, y con el </a:t>
            </a:r>
            <a:r>
              <a:rPr lang="es-PE" altLang="es-PE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Negocio, hemos seleccionado un servicio piloto para ejecutar el modelo. 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 (*)</a:t>
            </a:r>
            <a:endParaRPr lang="es-PE" altLang="es-P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Google Shape;111;p2">
            <a:extLst>
              <a:ext uri="{FF2B5EF4-FFF2-40B4-BE49-F238E27FC236}">
                <a16:creationId xmlns:a16="http://schemas.microsoft.com/office/drawing/2014/main" id="{DA903829-C857-466F-8663-51CF8927D68D}"/>
              </a:ext>
            </a:extLst>
          </p:cNvPr>
          <p:cNvSpPr txBox="1"/>
          <p:nvPr/>
        </p:nvSpPr>
        <p:spPr>
          <a:xfrm>
            <a:off x="1049838" y="6430726"/>
            <a:ext cx="4906345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(*) Después de este piloto </a:t>
            </a:r>
            <a:r>
              <a:rPr kumimoji="0" lang="es-PE" altLang="es-PE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extendermos</a:t>
            </a:r>
            <a:r>
              <a:rPr kumimoji="0" lang="es-PE" altLang="es-P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el modelo a otros servicios.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3641885" y="1716016"/>
            <a:ext cx="4908228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Evolución trimestral de reclamos por servicio</a:t>
            </a:r>
            <a:endParaRPr kumimoji="0" lang="es-PE" altLang="es-PE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9AB9DC79-7B15-49F6-802C-2CB88241F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2" y="2147215"/>
            <a:ext cx="88677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A4C22F2-7E66-4596-8D99-65F67FE21C94}"/>
              </a:ext>
            </a:extLst>
          </p:cNvPr>
          <p:cNvCxnSpPr>
            <a:cxnSpLocks/>
          </p:cNvCxnSpPr>
          <p:nvPr/>
        </p:nvCxnSpPr>
        <p:spPr>
          <a:xfrm flipV="1">
            <a:off x="1468074" y="2491530"/>
            <a:ext cx="931178" cy="1761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03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4">
            <a:extLst>
              <a:ext uri="{FF2B5EF4-FFF2-40B4-BE49-F238E27FC236}">
                <a16:creationId xmlns:a16="http://schemas.microsoft.com/office/drawing/2014/main" id="{CF789E0E-816C-4223-84EC-DC9D690B87EA}"/>
              </a:ext>
            </a:extLst>
          </p:cNvPr>
          <p:cNvSpPr/>
          <p:nvPr/>
        </p:nvSpPr>
        <p:spPr>
          <a:xfrm rot="10800000">
            <a:off x="355599" y="0"/>
            <a:ext cx="7813039" cy="640080"/>
          </a:xfrm>
          <a:prstGeom prst="round2Same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8D2A9BD-EBF3-4CF7-A61E-49631D4D1DBB}"/>
              </a:ext>
            </a:extLst>
          </p:cNvPr>
          <p:cNvSpPr txBox="1"/>
          <p:nvPr/>
        </p:nvSpPr>
        <p:spPr>
          <a:xfrm>
            <a:off x="558799" y="134927"/>
            <a:ext cx="659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 3 de reclamos </a:t>
            </a:r>
            <a:r>
              <a:rPr lang="es-MX"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 servicios</a:t>
            </a:r>
            <a:endParaRPr lang="es-MX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7D5E67A-13F6-4283-8297-CC8F5E053535}"/>
              </a:ext>
            </a:extLst>
          </p:cNvPr>
          <p:cNvSpPr/>
          <p:nvPr/>
        </p:nvSpPr>
        <p:spPr>
          <a:xfrm>
            <a:off x="355600" y="5943600"/>
            <a:ext cx="203200" cy="91439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4D73149-C250-47CB-B10E-EEADC5D5A38D}"/>
              </a:ext>
            </a:extLst>
          </p:cNvPr>
          <p:cNvSpPr/>
          <p:nvPr/>
        </p:nvSpPr>
        <p:spPr>
          <a:xfrm>
            <a:off x="640234" y="6385364"/>
            <a:ext cx="203200" cy="4726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Google Shape;111;p2">
            <a:extLst>
              <a:ext uri="{FF2B5EF4-FFF2-40B4-BE49-F238E27FC236}">
                <a16:creationId xmlns:a16="http://schemas.microsoft.com/office/drawing/2014/main" id="{002F249E-01CD-4A15-802F-2FC4DE855BEF}"/>
              </a:ext>
            </a:extLst>
          </p:cNvPr>
          <p:cNvSpPr txBox="1"/>
          <p:nvPr/>
        </p:nvSpPr>
        <p:spPr>
          <a:xfrm>
            <a:off x="738222" y="866805"/>
            <a:ext cx="1077986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servicio seleccionado: </a:t>
            </a:r>
            <a:r>
              <a:rPr lang="es-PE" altLang="es-PE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usuario, </a:t>
            </a:r>
            <a:r>
              <a:rPr lang="es-PE" altLang="es-P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 un 15% (aprox.) de las transacciones mensuales de acuerdo con los gráficos descriptivos y podemos corroborar esa proporción con el “Informe de atención de reclamos III trimestres 2021”</a:t>
            </a:r>
            <a:endParaRPr kumimoji="0" lang="es-PE" altLang="es-PE" sz="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Google Shape;111;p2">
            <a:extLst>
              <a:ext uri="{FF2B5EF4-FFF2-40B4-BE49-F238E27FC236}">
                <a16:creationId xmlns:a16="http://schemas.microsoft.com/office/drawing/2014/main" id="{C89DB2A0-1EF6-4E1F-8C52-F1B20078FA77}"/>
              </a:ext>
            </a:extLst>
          </p:cNvPr>
          <p:cNvSpPr txBox="1"/>
          <p:nvPr/>
        </p:nvSpPr>
        <p:spPr>
          <a:xfrm>
            <a:off x="3641885" y="1741183"/>
            <a:ext cx="4908228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Reclamos Top-3 por servicio (%)</a:t>
            </a:r>
            <a:endParaRPr kumimoji="0" lang="es-PE" altLang="es-PE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66AAF9-8D22-4DDA-A2A4-5A100794DEE7}"/>
              </a:ext>
            </a:extLst>
          </p:cNvPr>
          <p:cNvSpPr txBox="1"/>
          <p:nvPr/>
        </p:nvSpPr>
        <p:spPr>
          <a:xfrm>
            <a:off x="640234" y="6252827"/>
            <a:ext cx="10122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Atención al usuario: se encuentra en el top 3 de Reclamos con mas incidencias.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PE" altLang="es-P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 la solución de la carta no requiere involucrase (consulta u otras dependencias) con otros servicio financieros.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3E07E0B-F039-4E25-A02A-6779421AC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752" y="2241974"/>
            <a:ext cx="86868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69A2810-35FC-4DA4-A144-7CD453854A7C}"/>
              </a:ext>
            </a:extLst>
          </p:cNvPr>
          <p:cNvCxnSpPr>
            <a:cxnSpLocks/>
          </p:cNvCxnSpPr>
          <p:nvPr/>
        </p:nvCxnSpPr>
        <p:spPr>
          <a:xfrm flipV="1">
            <a:off x="1384184" y="5176007"/>
            <a:ext cx="931178" cy="1761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0566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_PPT_PRUEBA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PPT_PRUEBA" id="{EFFD3B81-FFEB-42FF-9C55-8397BA13581B}" vid="{AA546A5C-C279-44F1-BDA0-9E7CA85D5B5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TEMA_PPT_PRUEBA</Template>
  <TotalTime>11119</TotalTime>
  <Words>160</Words>
  <Application>Microsoft Office PowerPoint</Application>
  <PresentationFormat>Panorámica</PresentationFormat>
  <Paragraphs>14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TEMA_PPT_PRUEBA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John K. Barrera</cp:lastModifiedBy>
  <cp:revision>726</cp:revision>
  <dcterms:created xsi:type="dcterms:W3CDTF">2021-12-21T13:31:44Z</dcterms:created>
  <dcterms:modified xsi:type="dcterms:W3CDTF">2022-03-02T03:09:14Z</dcterms:modified>
</cp:coreProperties>
</file>