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79" r:id="rId9"/>
    <p:sldId id="384" r:id="rId10"/>
    <p:sldId id="377" r:id="rId11"/>
    <p:sldId id="3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4" d="100"/>
          <a:sy n="11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02T03:07:38.751" v="5021" actId="20578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delSp modSp add del mod">
        <pc:chgData name="John K. Barrera" userId="ff20ac3aac775278" providerId="LiveId" clId="{D2B16D9E-8DC3-4D4C-927D-0F5AA29F5383}" dt="2022-03-02T03:07:25.952" v="5005" actId="47"/>
        <pc:sldMkLst>
          <pc:docMk/>
          <pc:sldMk cId="2340975762" sldId="379"/>
        </pc:sldMkLst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49" y="1291905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Procesamiento de Atención al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09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11119</TotalTime>
  <Words>883</Words>
  <Application>Microsoft Office PowerPoint</Application>
  <PresentationFormat>Panorámica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726</cp:revision>
  <dcterms:created xsi:type="dcterms:W3CDTF">2021-12-21T13:31:44Z</dcterms:created>
  <dcterms:modified xsi:type="dcterms:W3CDTF">2022-03-02T03:07:42Z</dcterms:modified>
</cp:coreProperties>
</file>