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79" r:id="rId12"/>
    <p:sldId id="384" r:id="rId13"/>
    <p:sldId id="377" r:id="rId14"/>
    <p:sldId id="3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9T17:44:45.888" v="7030" actId="114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Procesamiento de Atención al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097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9" y="1291905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12040</TotalTime>
  <Words>1357</Words>
  <Application>Microsoft Office PowerPoint</Application>
  <PresentationFormat>Panorámica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Courier New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737</cp:revision>
  <dcterms:created xsi:type="dcterms:W3CDTF">2021-12-21T13:31:44Z</dcterms:created>
  <dcterms:modified xsi:type="dcterms:W3CDTF">2022-03-09T17:44:53Z</dcterms:modified>
</cp:coreProperties>
</file>