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387" r:id="rId3"/>
    <p:sldId id="3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9T12:01:53.539" v="6967" actId="1076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  <pc:sldChg chg="addSp delSp modSp add mod">
        <pc:chgData name="John K. Barrera" userId="ff20ac3aac775278" providerId="LiveId" clId="{D2B16D9E-8DC3-4D4C-927D-0F5AA29F5383}" dt="2022-03-09T11:37:09.672" v="6013" actId="13822"/>
        <pc:sldMkLst>
          <pc:docMk/>
          <pc:sldMk cId="3879261182" sldId="385"/>
        </pc:sldMkLst>
        <pc:spChg chg="mod">
          <ac:chgData name="John K. Barrera" userId="ff20ac3aac775278" providerId="LiveId" clId="{D2B16D9E-8DC3-4D4C-927D-0F5AA29F5383}" dt="2022-03-09T09:16:08.785" v="5078" actId="313"/>
          <ac:spMkLst>
            <pc:docMk/>
            <pc:sldMk cId="3879261182" sldId="385"/>
            <ac:spMk id="5" creationId="{48D2A9BD-EBF3-4CF7-A61E-49631D4D1DBB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7" creationId="{E16F2D60-BC2C-4C9E-8C34-68F88E2BC9CD}"/>
          </ac:spMkLst>
        </pc:spChg>
        <pc:spChg chg="add del">
          <ac:chgData name="John K. Barrera" userId="ff20ac3aac775278" providerId="LiveId" clId="{D2B16D9E-8DC3-4D4C-927D-0F5AA29F5383}" dt="2022-03-09T11:15:08.449" v="5550" actId="478"/>
          <ac:spMkLst>
            <pc:docMk/>
            <pc:sldMk cId="3879261182" sldId="385"/>
            <ac:spMk id="8" creationId="{5B44FD99-58CB-4E65-A069-FDD386EF44F0}"/>
          </ac:spMkLst>
        </pc:spChg>
        <pc:spChg chg="add del mod">
          <ac:chgData name="John K. Barrera" userId="ff20ac3aac775278" providerId="LiveId" clId="{D2B16D9E-8DC3-4D4C-927D-0F5AA29F5383}" dt="2022-03-09T11:16:12.610" v="5558" actId="478"/>
          <ac:spMkLst>
            <pc:docMk/>
            <pc:sldMk cId="3879261182" sldId="385"/>
            <ac:spMk id="11" creationId="{01E30A5B-B8B0-4947-84C5-F8EC934B1CE0}"/>
          </ac:spMkLst>
        </pc:spChg>
        <pc:spChg chg="mod">
          <ac:chgData name="John K. Barrera" userId="ff20ac3aac775278" providerId="LiveId" clId="{D2B16D9E-8DC3-4D4C-927D-0F5AA29F5383}" dt="2022-03-09T11:10:34.288" v="5527" actId="14100"/>
          <ac:spMkLst>
            <pc:docMk/>
            <pc:sldMk cId="3879261182" sldId="385"/>
            <ac:spMk id="12" creationId="{002F249E-01CD-4A15-802F-2FC4DE855BEF}"/>
          </ac:spMkLst>
        </pc:spChg>
        <pc:spChg chg="add del mod">
          <ac:chgData name="John K. Barrera" userId="ff20ac3aac775278" providerId="LiveId" clId="{D2B16D9E-8DC3-4D4C-927D-0F5AA29F5383}" dt="2022-03-09T11:24:25.257" v="5663" actId="478"/>
          <ac:spMkLst>
            <pc:docMk/>
            <pc:sldMk cId="3879261182" sldId="385"/>
            <ac:spMk id="13" creationId="{1C275BC1-19B3-47BB-A7DB-D34B425E4F21}"/>
          </ac:spMkLst>
        </pc:spChg>
        <pc:spChg chg="add del mod">
          <ac:chgData name="John K. Barrera" userId="ff20ac3aac775278" providerId="LiveId" clId="{D2B16D9E-8DC3-4D4C-927D-0F5AA29F5383}" dt="2022-03-09T11:07:07.517" v="5498" actId="478"/>
          <ac:spMkLst>
            <pc:docMk/>
            <pc:sldMk cId="3879261182" sldId="385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35:25.033" v="5981" actId="1076"/>
          <ac:spMkLst>
            <pc:docMk/>
            <pc:sldMk cId="3879261182" sldId="385"/>
            <ac:spMk id="15" creationId="{DA903829-C857-466F-8663-51CF8927D68D}"/>
          </ac:spMkLst>
        </pc:spChg>
        <pc:spChg chg="add del">
          <ac:chgData name="John K. Barrera" userId="ff20ac3aac775278" providerId="LiveId" clId="{D2B16D9E-8DC3-4D4C-927D-0F5AA29F5383}" dt="2022-03-09T11:24:13.342" v="5662" actId="478"/>
          <ac:spMkLst>
            <pc:docMk/>
            <pc:sldMk cId="3879261182" sldId="385"/>
            <ac:spMk id="16" creationId="{94815CAF-429E-42E4-9FA2-F58C51BF96AC}"/>
          </ac:spMkLst>
        </pc:spChg>
        <pc:spChg chg="add mod">
          <ac:chgData name="John K. Barrera" userId="ff20ac3aac775278" providerId="LiveId" clId="{D2B16D9E-8DC3-4D4C-927D-0F5AA29F5383}" dt="2022-03-09T11:35:39.407" v="6003" actId="1038"/>
          <ac:spMkLst>
            <pc:docMk/>
            <pc:sldMk cId="3879261182" sldId="385"/>
            <ac:spMk id="17" creationId="{34F8657C-D213-4E11-9EC3-19F8C085075A}"/>
          </ac:spMkLst>
        </pc:spChg>
        <pc:spChg chg="add mod">
          <ac:chgData name="John K. Barrera" userId="ff20ac3aac775278" providerId="LiveId" clId="{D2B16D9E-8DC3-4D4C-927D-0F5AA29F5383}" dt="2022-03-09T11:35:41.453" v="6004" actId="1038"/>
          <ac:spMkLst>
            <pc:docMk/>
            <pc:sldMk cId="3879261182" sldId="385"/>
            <ac:spMk id="19" creationId="{15D42EE5-BA93-489A-AF31-A69819F38D9D}"/>
          </ac:spMkLst>
        </pc:spChg>
        <pc:spChg chg="add mod">
          <ac:chgData name="John K. Barrera" userId="ff20ac3aac775278" providerId="LiveId" clId="{D2B16D9E-8DC3-4D4C-927D-0F5AA29F5383}" dt="2022-03-09T11:32:57.969" v="5794" actId="1076"/>
          <ac:spMkLst>
            <pc:docMk/>
            <pc:sldMk cId="3879261182" sldId="385"/>
            <ac:spMk id="20" creationId="{93DBA4B8-87D0-4D67-8235-C991B44331B8}"/>
          </ac:spMkLst>
        </pc:spChg>
        <pc:spChg chg="add del mod">
          <ac:chgData name="John K. Barrera" userId="ff20ac3aac775278" providerId="LiveId" clId="{D2B16D9E-8DC3-4D4C-927D-0F5AA29F5383}" dt="2022-03-09T11:26:07.999" v="5688" actId="478"/>
          <ac:spMkLst>
            <pc:docMk/>
            <pc:sldMk cId="3879261182" sldId="385"/>
            <ac:spMk id="21" creationId="{4336A14F-1EAD-4234-8DF2-AAF3E2810BBD}"/>
          </ac:spMkLst>
        </pc:spChg>
        <pc:spChg chg="del mod">
          <ac:chgData name="John K. Barrera" userId="ff20ac3aac775278" providerId="LiveId" clId="{D2B16D9E-8DC3-4D4C-927D-0F5AA29F5383}" dt="2022-03-09T11:07:11.657" v="5500" actId="478"/>
          <ac:spMkLst>
            <pc:docMk/>
            <pc:sldMk cId="3879261182" sldId="385"/>
            <ac:spMk id="22" creationId="{C89DB2A0-1EF6-4E1F-8C52-F1B20078FA77}"/>
          </ac:spMkLst>
        </pc:spChg>
        <pc:spChg chg="add del mod">
          <ac:chgData name="John K. Barrera" userId="ff20ac3aac775278" providerId="LiveId" clId="{D2B16D9E-8DC3-4D4C-927D-0F5AA29F5383}" dt="2022-03-09T11:26:09.585" v="5689" actId="478"/>
          <ac:spMkLst>
            <pc:docMk/>
            <pc:sldMk cId="3879261182" sldId="385"/>
            <ac:spMk id="23" creationId="{99C693C3-DE33-4169-96BF-A23A2759A18D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6" creationId="{DD01CE75-A86A-4E88-A6D6-B78F895FFFF1}"/>
          </ac:spMkLst>
        </pc:spChg>
        <pc:spChg chg="add del mod">
          <ac:chgData name="John K. Barrera" userId="ff20ac3aac775278" providerId="LiveId" clId="{D2B16D9E-8DC3-4D4C-927D-0F5AA29F5383}" dt="2022-03-09T11:27:24.593" v="5708" actId="478"/>
          <ac:spMkLst>
            <pc:docMk/>
            <pc:sldMk cId="3879261182" sldId="385"/>
            <ac:spMk id="27" creationId="{A6F73388-D048-47E5-956A-08FB23E156E1}"/>
          </ac:spMkLst>
        </pc:spChg>
        <pc:spChg chg="add mod">
          <ac:chgData name="John K. Barrera" userId="ff20ac3aac775278" providerId="LiveId" clId="{D2B16D9E-8DC3-4D4C-927D-0F5AA29F5383}" dt="2022-03-09T11:32:36.571" v="5788" actId="1035"/>
          <ac:spMkLst>
            <pc:docMk/>
            <pc:sldMk cId="3879261182" sldId="385"/>
            <ac:spMk id="28" creationId="{314D838B-F93E-4267-94EA-A48F2F11FAA2}"/>
          </ac:spMkLst>
        </pc:spChg>
        <pc:spChg chg="add mod">
          <ac:chgData name="John K. Barrera" userId="ff20ac3aac775278" providerId="LiveId" clId="{D2B16D9E-8DC3-4D4C-927D-0F5AA29F5383}" dt="2022-03-09T11:35:34.050" v="6001" actId="1038"/>
          <ac:spMkLst>
            <pc:docMk/>
            <pc:sldMk cId="3879261182" sldId="385"/>
            <ac:spMk id="29" creationId="{6C19B810-4E7C-4992-8FD8-9F45F91FAFD0}"/>
          </ac:spMkLst>
        </pc:spChg>
        <pc:graphicFrameChg chg="add mod modGraphic">
          <ac:chgData name="John K. Barrera" userId="ff20ac3aac775278" providerId="LiveId" clId="{D2B16D9E-8DC3-4D4C-927D-0F5AA29F5383}" dt="2022-03-09T11:36:00.879" v="6007" actId="12385"/>
          <ac:graphicFrameMkLst>
            <pc:docMk/>
            <pc:sldMk cId="3879261182" sldId="385"/>
            <ac:graphicFrameMk id="2" creationId="{C3F8EEE8-3856-4109-91B8-5A4B35348EFB}"/>
          </ac:graphicFrameMkLst>
        </pc:graphicFrameChg>
        <pc:picChg chg="add del mod">
          <ac:chgData name="John K. Barrera" userId="ff20ac3aac775278" providerId="LiveId" clId="{D2B16D9E-8DC3-4D4C-927D-0F5AA29F5383}" dt="2022-03-09T11:07:08.903" v="5499" actId="478"/>
          <ac:picMkLst>
            <pc:docMk/>
            <pc:sldMk cId="3879261182" sldId="385"/>
            <ac:picMk id="6" creationId="{16E8B1FF-C3C6-440C-80A5-FB6A937B534E}"/>
          </ac:picMkLst>
        </pc:picChg>
        <pc:picChg chg="del">
          <ac:chgData name="John K. Barrera" userId="ff20ac3aac775278" providerId="LiveId" clId="{D2B16D9E-8DC3-4D4C-927D-0F5AA29F5383}" dt="2022-03-09T09:16:18.162" v="5079" actId="478"/>
          <ac:picMkLst>
            <pc:docMk/>
            <pc:sldMk cId="3879261182" sldId="385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9T09:51:54.373" v="5278" actId="478"/>
          <ac:cxnSpMkLst>
            <pc:docMk/>
            <pc:sldMk cId="3879261182" sldId="385"/>
            <ac:cxnSpMk id="18" creationId="{1A4C22F2-7E66-4596-8D99-65F67FE21C94}"/>
          </ac:cxnSpMkLst>
        </pc:cxnChg>
        <pc:cxnChg chg="add mod">
          <ac:chgData name="John K. Barrera" userId="ff20ac3aac775278" providerId="LiveId" clId="{D2B16D9E-8DC3-4D4C-927D-0F5AA29F5383}" dt="2022-03-09T11:37:09.672" v="6013" actId="13822"/>
          <ac:cxnSpMkLst>
            <pc:docMk/>
            <pc:sldMk cId="3879261182" sldId="385"/>
            <ac:cxnSpMk id="30" creationId="{51F1CF5C-3F46-4DE2-8821-8960B7CCFC74}"/>
          </ac:cxnSpMkLst>
        </pc:cxnChg>
      </pc:sldChg>
      <pc:sldChg chg="addSp delSp modSp add mod">
        <pc:chgData name="John K. Barrera" userId="ff20ac3aac775278" providerId="LiveId" clId="{D2B16D9E-8DC3-4D4C-927D-0F5AA29F5383}" dt="2022-03-09T12:01:53.539" v="6967" actId="1076"/>
        <pc:sldMkLst>
          <pc:docMk/>
          <pc:sldMk cId="589919183" sldId="386"/>
        </pc:sldMkLst>
        <pc:spChg chg="del mod">
          <ac:chgData name="John K. Barrera" userId="ff20ac3aac775278" providerId="LiveId" clId="{D2B16D9E-8DC3-4D4C-927D-0F5AA29F5383}" dt="2022-03-09T11:06:39.580" v="5489" actId="478"/>
          <ac:spMkLst>
            <pc:docMk/>
            <pc:sldMk cId="589919183" sldId="386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9T12:01:09.823" v="6965" actId="1076"/>
          <ac:spMkLst>
            <pc:docMk/>
            <pc:sldMk cId="589919183" sldId="386"/>
            <ac:spMk id="14" creationId="{980CBEAB-6C3E-46A8-A6F3-17FEF36A433E}"/>
          </ac:spMkLst>
        </pc:spChg>
        <pc:spChg chg="mod">
          <ac:chgData name="John K. Barrera" userId="ff20ac3aac775278" providerId="LiveId" clId="{D2B16D9E-8DC3-4D4C-927D-0F5AA29F5383}" dt="2022-03-09T11:47:54.426" v="6382" actId="313"/>
          <ac:spMkLst>
            <pc:docMk/>
            <pc:sldMk cId="589919183" sldId="386"/>
            <ac:spMk id="15" creationId="{DA903829-C857-466F-8663-51CF8927D68D}"/>
          </ac:spMkLst>
        </pc:spChg>
        <pc:spChg chg="add mod">
          <ac:chgData name="John K. Barrera" userId="ff20ac3aac775278" providerId="LiveId" clId="{D2B16D9E-8DC3-4D4C-927D-0F5AA29F5383}" dt="2022-03-09T11:52:55.978" v="6550" actId="1076"/>
          <ac:spMkLst>
            <pc:docMk/>
            <pc:sldMk cId="589919183" sldId="386"/>
            <ac:spMk id="16" creationId="{9E8C0DFE-F61B-46F0-AF04-DB1400539FFA}"/>
          </ac:spMkLst>
        </pc:spChg>
        <pc:spChg chg="add mod">
          <ac:chgData name="John K. Barrera" userId="ff20ac3aac775278" providerId="LiveId" clId="{D2B16D9E-8DC3-4D4C-927D-0F5AA29F5383}" dt="2022-03-09T12:00:33.785" v="6940" actId="20577"/>
          <ac:spMkLst>
            <pc:docMk/>
            <pc:sldMk cId="589919183" sldId="386"/>
            <ac:spMk id="17" creationId="{F0497EF3-586B-4673-B866-730A9F140836}"/>
          </ac:spMkLst>
        </pc:spChg>
        <pc:spChg chg="mod">
          <ac:chgData name="John K. Barrera" userId="ff20ac3aac775278" providerId="LiveId" clId="{D2B16D9E-8DC3-4D4C-927D-0F5AA29F5383}" dt="2022-03-09T12:01:07.014" v="6964" actId="1076"/>
          <ac:spMkLst>
            <pc:docMk/>
            <pc:sldMk cId="589919183" sldId="386"/>
            <ac:spMk id="22" creationId="{C89DB2A0-1EF6-4E1F-8C52-F1B20078FA77}"/>
          </ac:spMkLst>
        </pc:spChg>
        <pc:graphicFrameChg chg="del mod">
          <ac:chgData name="John K. Barrera" userId="ff20ac3aac775278" providerId="LiveId" clId="{D2B16D9E-8DC3-4D4C-927D-0F5AA29F5383}" dt="2022-03-09T11:33:44.588" v="5812" actId="478"/>
          <ac:graphicFrameMkLst>
            <pc:docMk/>
            <pc:sldMk cId="589919183" sldId="386"/>
            <ac:graphicFrameMk id="2" creationId="{C3F8EEE8-3856-4109-91B8-5A4B35348EFB}"/>
          </ac:graphicFrameMkLst>
        </pc:graphicFrameChg>
        <pc:picChg chg="del">
          <ac:chgData name="John K. Barrera" userId="ff20ac3aac775278" providerId="LiveId" clId="{D2B16D9E-8DC3-4D4C-927D-0F5AA29F5383}" dt="2022-03-09T11:05:20.006" v="5474" actId="478"/>
          <ac:picMkLst>
            <pc:docMk/>
            <pc:sldMk cId="589919183" sldId="386"/>
            <ac:picMk id="6" creationId="{16E8B1FF-C3C6-440C-80A5-FB6A937B534E}"/>
          </ac:picMkLst>
        </pc:picChg>
        <pc:picChg chg="add mod">
          <ac:chgData name="John K. Barrera" userId="ff20ac3aac775278" providerId="LiveId" clId="{D2B16D9E-8DC3-4D4C-927D-0F5AA29F5383}" dt="2022-03-09T12:01:53.539" v="6967" actId="1076"/>
          <ac:picMkLst>
            <pc:docMk/>
            <pc:sldMk cId="589919183" sldId="386"/>
            <ac:picMk id="7" creationId="{5B0AC798-60E9-4734-AEEF-3F600013BA2B}"/>
          </ac:picMkLst>
        </pc:picChg>
      </pc:sldChg>
      <pc:sldChg chg="add del">
        <pc:chgData name="John K. Barrera" userId="ff20ac3aac775278" providerId="LiveId" clId="{D2B16D9E-8DC3-4D4C-927D-0F5AA29F5383}" dt="2022-03-09T11:07:02.455" v="5497" actId="47"/>
        <pc:sldMkLst>
          <pc:docMk/>
          <pc:sldMk cId="116468457" sldId="387"/>
        </pc:sldMkLst>
      </pc:sldChg>
      <pc:sldChg chg="addSp modSp add mod">
        <pc:chgData name="John K. Barrera" userId="ff20ac3aac775278" providerId="LiveId" clId="{D2B16D9E-8DC3-4D4C-927D-0F5AA29F5383}" dt="2022-03-09T11:51:06.013" v="6404" actId="20577"/>
        <pc:sldMkLst>
          <pc:docMk/>
          <pc:sldMk cId="684866759" sldId="387"/>
        </pc:sldMkLst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7" creationId="{E16F2D60-BC2C-4C9E-8C34-68F88E2BC9CD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7" creationId="{34F8657C-D213-4E11-9EC3-19F8C085075A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19" creationId="{15D42EE5-BA93-489A-AF31-A69819F38D9D}"/>
          </ac:spMkLst>
        </pc:spChg>
        <pc:spChg chg="mod">
          <ac:chgData name="John K. Barrera" userId="ff20ac3aac775278" providerId="LiveId" clId="{D2B16D9E-8DC3-4D4C-927D-0F5AA29F5383}" dt="2022-03-09T11:42:53.868" v="6308" actId="1076"/>
          <ac:spMkLst>
            <pc:docMk/>
            <pc:sldMk cId="684866759" sldId="387"/>
            <ac:spMk id="20" creationId="{93DBA4B8-87D0-4D67-8235-C991B44331B8}"/>
          </ac:spMkLst>
        </pc:spChg>
        <pc:spChg chg="add mod">
          <ac:chgData name="John K. Barrera" userId="ff20ac3aac775278" providerId="LiveId" clId="{D2B16D9E-8DC3-4D4C-927D-0F5AA29F5383}" dt="2022-03-09T11:51:06.013" v="6404" actId="20577"/>
          <ac:spMkLst>
            <pc:docMk/>
            <pc:sldMk cId="684866759" sldId="387"/>
            <ac:spMk id="21" creationId="{D7E9A53A-254C-4D14-A88F-956665D850C9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6" creationId="{DD01CE75-A86A-4E88-A6D6-B78F895FFFF1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8" creationId="{314D838B-F93E-4267-94EA-A48F2F11FAA2}"/>
          </ac:spMkLst>
        </pc:spChg>
        <pc:spChg chg="mod">
          <ac:chgData name="John K. Barrera" userId="ff20ac3aac775278" providerId="LiveId" clId="{D2B16D9E-8DC3-4D4C-927D-0F5AA29F5383}" dt="2022-03-09T11:49:08.401" v="6397" actId="1036"/>
          <ac:spMkLst>
            <pc:docMk/>
            <pc:sldMk cId="684866759" sldId="387"/>
            <ac:spMk id="29" creationId="{6C19B810-4E7C-4992-8FD8-9F45F91FAFD0}"/>
          </ac:spMkLst>
        </pc:spChg>
        <pc:graphicFrameChg chg="mod">
          <ac:chgData name="John K. Barrera" userId="ff20ac3aac775278" providerId="LiveId" clId="{D2B16D9E-8DC3-4D4C-927D-0F5AA29F5383}" dt="2022-03-09T11:42:51.334" v="6307" actId="1076"/>
          <ac:graphicFrameMkLst>
            <pc:docMk/>
            <pc:sldMk cId="684866759" sldId="387"/>
            <ac:graphicFrameMk id="2" creationId="{C3F8EEE8-3856-4109-91B8-5A4B35348EFB}"/>
          </ac:graphicFrameMkLst>
        </pc:graphicFrameChg>
        <pc:cxnChg chg="mod">
          <ac:chgData name="John K. Barrera" userId="ff20ac3aac775278" providerId="LiveId" clId="{D2B16D9E-8DC3-4D4C-927D-0F5AA29F5383}" dt="2022-03-09T11:43:01.685" v="6310" actId="14100"/>
          <ac:cxnSpMkLst>
            <pc:docMk/>
            <pc:sldMk cId="684866759" sldId="387"/>
            <ac:cxnSpMk id="30" creationId="{51F1CF5C-3F46-4DE2-8821-8960B7CCFC74}"/>
          </ac:cxnSpMkLst>
        </pc:cxnChg>
      </pc:sldChg>
    </pc:docChg>
  </pc:docChgLst>
  <pc:docChgLst>
    <pc:chgData name="John K. Barrera" userId="ff20ac3aac775278" providerId="LiveId" clId="{4F58CEF2-6AD1-4D05-ABD5-24AB72750253}"/>
    <pc:docChg chg="custSel delSld modSld">
      <pc:chgData name="John K. Barrera" userId="ff20ac3aac775278" providerId="LiveId" clId="{4F58CEF2-6AD1-4D05-ABD5-24AB72750253}" dt="2022-03-09T17:46:11.722" v="71" actId="1076"/>
      <pc:docMkLst>
        <pc:docMk/>
      </pc:docMkLst>
      <pc:sldChg chg="modSp mod">
        <pc:chgData name="John K. Barrera" userId="ff20ac3aac775278" providerId="LiveId" clId="{4F58CEF2-6AD1-4D05-ABD5-24AB72750253}" dt="2022-03-09T17:46:11.722" v="71" actId="1076"/>
        <pc:sldMkLst>
          <pc:docMk/>
          <pc:sldMk cId="4105470041" sldId="371"/>
        </pc:sldMkLst>
        <pc:spChg chg="mod">
          <ac:chgData name="John K. Barrera" userId="ff20ac3aac775278" providerId="LiveId" clId="{4F58CEF2-6AD1-4D05-ABD5-24AB72750253}" dt="2022-03-09T17:46:10.399" v="70" actId="313"/>
          <ac:spMkLst>
            <pc:docMk/>
            <pc:sldMk cId="4105470041" sldId="371"/>
            <ac:spMk id="22" creationId="{D07A7910-FFB7-4744-B1DB-E3AEC3A53DE4}"/>
          </ac:spMkLst>
        </pc:spChg>
        <pc:spChg chg="mod">
          <ac:chgData name="John K. Barrera" userId="ff20ac3aac775278" providerId="LiveId" clId="{4F58CEF2-6AD1-4D05-ABD5-24AB72750253}" dt="2022-03-09T17:46:11.722" v="71" actId="1076"/>
          <ac:spMkLst>
            <pc:docMk/>
            <pc:sldMk cId="4105470041" sldId="371"/>
            <ac:spMk id="24" creationId="{C37C1724-AD8A-4F5F-AEC4-3BF5948D83C4}"/>
          </ac:spMkLst>
        </pc:spChg>
      </pc:sldChg>
      <pc:sldChg chg="del">
        <pc:chgData name="John K. Barrera" userId="ff20ac3aac775278" providerId="LiveId" clId="{4F58CEF2-6AD1-4D05-ABD5-24AB72750253}" dt="2022-03-09T17:45:02.255" v="0" actId="47"/>
        <pc:sldMkLst>
          <pc:docMk/>
          <pc:sldMk cId="727295871" sldId="373"/>
        </pc:sldMkLst>
      </pc:sldChg>
      <pc:sldChg chg="del">
        <pc:chgData name="John K. Barrera" userId="ff20ac3aac775278" providerId="LiveId" clId="{4F58CEF2-6AD1-4D05-ABD5-24AB72750253}" dt="2022-03-09T17:45:02.762" v="1" actId="47"/>
        <pc:sldMkLst>
          <pc:docMk/>
          <pc:sldMk cId="1743830554" sldId="374"/>
        </pc:sldMkLst>
      </pc:sldChg>
      <pc:sldChg chg="del">
        <pc:chgData name="John K. Barrera" userId="ff20ac3aac775278" providerId="LiveId" clId="{4F58CEF2-6AD1-4D05-ABD5-24AB72750253}" dt="2022-03-09T17:45:03.547" v="2" actId="47"/>
        <pc:sldMkLst>
          <pc:docMk/>
          <pc:sldMk cId="3203440581" sldId="375"/>
        </pc:sldMkLst>
      </pc:sldChg>
      <pc:sldChg chg="del">
        <pc:chgData name="John K. Barrera" userId="ff20ac3aac775278" providerId="LiveId" clId="{4F58CEF2-6AD1-4D05-ABD5-24AB72750253}" dt="2022-03-09T17:45:27.799" v="14" actId="47"/>
        <pc:sldMkLst>
          <pc:docMk/>
          <pc:sldMk cId="470657544" sldId="377"/>
        </pc:sldMkLst>
      </pc:sldChg>
      <pc:sldChg chg="del">
        <pc:chgData name="John K. Barrera" userId="ff20ac3aac775278" providerId="LiveId" clId="{4F58CEF2-6AD1-4D05-ABD5-24AB72750253}" dt="2022-03-09T17:45:04.429" v="3" actId="47"/>
        <pc:sldMkLst>
          <pc:docMk/>
          <pc:sldMk cId="3105899673" sldId="378"/>
        </pc:sldMkLst>
      </pc:sldChg>
      <pc:sldChg chg="del">
        <pc:chgData name="John K. Barrera" userId="ff20ac3aac775278" providerId="LiveId" clId="{4F58CEF2-6AD1-4D05-ABD5-24AB72750253}" dt="2022-03-09T17:45:26.598" v="12" actId="47"/>
        <pc:sldMkLst>
          <pc:docMk/>
          <pc:sldMk cId="2340975762" sldId="379"/>
        </pc:sldMkLst>
      </pc:sldChg>
      <pc:sldChg chg="del">
        <pc:chgData name="John K. Barrera" userId="ff20ac3aac775278" providerId="LiveId" clId="{4F58CEF2-6AD1-4D05-ABD5-24AB72750253}" dt="2022-03-09T17:45:28.320" v="15" actId="47"/>
        <pc:sldMkLst>
          <pc:docMk/>
          <pc:sldMk cId="1548355188" sldId="381"/>
        </pc:sldMkLst>
      </pc:sldChg>
      <pc:sldChg chg="del">
        <pc:chgData name="John K. Barrera" userId="ff20ac3aac775278" providerId="LiveId" clId="{4F58CEF2-6AD1-4D05-ABD5-24AB72750253}" dt="2022-03-09T17:45:04.851" v="4" actId="47"/>
        <pc:sldMkLst>
          <pc:docMk/>
          <pc:sldMk cId="2191034399" sldId="382"/>
        </pc:sldMkLst>
      </pc:sldChg>
      <pc:sldChg chg="del">
        <pc:chgData name="John K. Barrera" userId="ff20ac3aac775278" providerId="LiveId" clId="{4F58CEF2-6AD1-4D05-ABD5-24AB72750253}" dt="2022-03-09T17:45:06.172" v="5" actId="47"/>
        <pc:sldMkLst>
          <pc:docMk/>
          <pc:sldMk cId="3453056613" sldId="383"/>
        </pc:sldMkLst>
      </pc:sldChg>
      <pc:sldChg chg="del">
        <pc:chgData name="John K. Barrera" userId="ff20ac3aac775278" providerId="LiveId" clId="{4F58CEF2-6AD1-4D05-ABD5-24AB72750253}" dt="2022-03-09T17:45:27.335" v="13" actId="47"/>
        <pc:sldMkLst>
          <pc:docMk/>
          <pc:sldMk cId="3414945872" sldId="384"/>
        </pc:sldMkLst>
      </pc:sldChg>
      <pc:sldChg chg="del">
        <pc:chgData name="John K. Barrera" userId="ff20ac3aac775278" providerId="LiveId" clId="{4F58CEF2-6AD1-4D05-ABD5-24AB72750253}" dt="2022-03-09T17:45:34.990" v="16" actId="47"/>
        <pc:sldMkLst>
          <pc:docMk/>
          <pc:sldMk cId="3879261182" sldId="385"/>
        </pc:sldMkLst>
      </pc:sldChg>
      <pc:sldChg chg="modSp mod">
        <pc:chgData name="John K. Barrera" userId="ff20ac3aac775278" providerId="LiveId" clId="{4F58CEF2-6AD1-4D05-ABD5-24AB72750253}" dt="2022-03-09T17:45:22.211" v="11" actId="1076"/>
        <pc:sldMkLst>
          <pc:docMk/>
          <pc:sldMk cId="589919183" sldId="386"/>
        </pc:sldMkLst>
        <pc:spChg chg="mod">
          <ac:chgData name="John K. Barrera" userId="ff20ac3aac775278" providerId="LiveId" clId="{4F58CEF2-6AD1-4D05-ABD5-24AB72750253}" dt="2022-03-09T17:45:22.211" v="11" actId="1076"/>
          <ac:spMkLst>
            <pc:docMk/>
            <pc:sldMk cId="589919183" sldId="386"/>
            <ac:spMk id="15" creationId="{DA903829-C857-466F-8663-51CF8927D6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Modelo LDA para Atención al usuario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37556" y="4147321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ejecuto un proceso para limpiar las “Descripciones” de cada reclamo y construir el  “Bag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de palabras para atención al usuario.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230671"/>
            <a:ext cx="4906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El universo del modelo actual es Atención de Usuario, la funciones de limpieza ahora construidas serán retroalimentadas.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3F8EEE8-3856-4109-91B8-5A4B35348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5185"/>
              </p:ext>
            </p:extLst>
          </p:nvPr>
        </p:nvGraphicFramePr>
        <p:xfrm>
          <a:off x="1049838" y="2274328"/>
          <a:ext cx="4296745" cy="10695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95015">
                  <a:extLst>
                    <a:ext uri="{9D8B030D-6E8A-4147-A177-3AD203B41FA5}">
                      <a16:colId xmlns:a16="http://schemas.microsoft.com/office/drawing/2014/main" val="1128433964"/>
                    </a:ext>
                  </a:extLst>
                </a:gridCol>
                <a:gridCol w="1101730">
                  <a:extLst>
                    <a:ext uri="{9D8B030D-6E8A-4147-A177-3AD203B41FA5}">
                      <a16:colId xmlns:a16="http://schemas.microsoft.com/office/drawing/2014/main" val="146827634"/>
                    </a:ext>
                  </a:extLst>
                </a:gridCol>
              </a:tblGrid>
              <a:tr h="40664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 Universo de datos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u="none" strike="noStrike" dirty="0">
                          <a:effectLst/>
                        </a:rPr>
                        <a:t>Código SBS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019755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SERVICIO DE ATENCION AL USUARIO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u="none" strike="noStrike" dirty="0">
                          <a:effectLst/>
                        </a:rPr>
                        <a:t>96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793539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INADECUADA ATENCION AL USUARIO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 dirty="0">
                          <a:effectLst/>
                        </a:rPr>
                        <a:t>39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9030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16F2D60-BC2C-4C9E-8C34-68F88E2B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2610712"/>
            <a:ext cx="468116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'CARECEN DE VENTANILLAS DE ATENCION AL PUBLICO CAJERO DEMASIADO LENTO, FALTA DE EMPATIA.\r\n\r\</a:t>
            </a:r>
            <a:r>
              <a:rPr kumimoji="0" lang="es-PE" altLang="es-PE" sz="120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nINGRESADO</a:t>
            </a:r>
            <a:r>
              <a:rPr kumimoji="0" lang="es-PE" altLang="es-PE" sz="12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EN LIBRO DE RESPANDO FOL. 78221'</a:t>
            </a:r>
            <a:endParaRPr kumimoji="0" lang="es-PE" altLang="es-PE" sz="280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4F8657C-D213-4E11-9EC3-19F8C085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627" y="3714625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carecen de ventanillas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al publico cajero demasiado lento, falta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empatia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. ingresado en libro de 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respando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 fol. 78221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15D42EE5-BA93-489A-AF31-A69819F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20" y="4782807"/>
            <a:ext cx="46811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['carecer', 'ventanilla',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atencion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'publico', 'cajero', 'demasiado', 'lento', 'falta',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empatiar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', 'ingresado', 'libro', '</a:t>
            </a:r>
            <a:r>
              <a:rPr kumimoji="0" lang="es-MX" altLang="es-PE" sz="120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respar</a:t>
            </a:r>
            <a:r>
              <a:rPr kumimoji="0" lang="es-MX" altLang="es-PE" sz="120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']</a:t>
            </a:r>
          </a:p>
        </p:txBody>
      </p:sp>
      <p:sp>
        <p:nvSpPr>
          <p:cNvPr id="20" name="Google Shape;111;p2">
            <a:extLst>
              <a:ext uri="{FF2B5EF4-FFF2-40B4-BE49-F238E27FC236}">
                <a16:creationId xmlns:a16="http://schemas.microsoft.com/office/drawing/2014/main" id="{93DBA4B8-87D0-4D67-8235-C991B44331B8}"/>
              </a:ext>
            </a:extLst>
          </p:cNvPr>
          <p:cNvSpPr txBox="1"/>
          <p:nvPr/>
        </p:nvSpPr>
        <p:spPr>
          <a:xfrm>
            <a:off x="1489860" y="4035764"/>
            <a:ext cx="33494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Pasos de procesamiento de datos: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Descripción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dirty="0">
                <a:latin typeface="Calibri" panose="020F0502020204030204" pitchFamily="34" charset="0"/>
                <a:cs typeface="Calibri" panose="020F0502020204030204" pitchFamily="34" charset="0"/>
              </a:rPr>
              <a:t>Texto limpio</a:t>
            </a:r>
            <a:endParaRPr kumimoji="0" lang="es-PE" altLang="es-PE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01CE75-A86A-4E88-A6D6-B78F895FFFF1}"/>
              </a:ext>
            </a:extLst>
          </p:cNvPr>
          <p:cNvSpPr txBox="1"/>
          <p:nvPr/>
        </p:nvSpPr>
        <p:spPr>
          <a:xfrm>
            <a:off x="6621035" y="2713842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P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14D838B-F93E-4267-94EA-A48F2F11FAA2}"/>
              </a:ext>
            </a:extLst>
          </p:cNvPr>
          <p:cNvSpPr txBox="1"/>
          <p:nvPr/>
        </p:nvSpPr>
        <p:spPr>
          <a:xfrm>
            <a:off x="6621035" y="3818577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19B810-4E7C-4992-8FD8-9F45F91FAFD0}"/>
              </a:ext>
            </a:extLst>
          </p:cNvPr>
          <p:cNvSpPr txBox="1"/>
          <p:nvPr/>
        </p:nvSpPr>
        <p:spPr>
          <a:xfrm>
            <a:off x="6621035" y="4962568"/>
            <a:ext cx="225185" cy="374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s-PE" altLang="es-PE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1F1CF5C-3F46-4DE2-8821-8960B7CCFC74}"/>
              </a:ext>
            </a:extLst>
          </p:cNvPr>
          <p:cNvCxnSpPr>
            <a:cxnSpLocks/>
          </p:cNvCxnSpPr>
          <p:nvPr/>
        </p:nvCxnSpPr>
        <p:spPr>
          <a:xfrm>
            <a:off x="6088177" y="1778494"/>
            <a:ext cx="7823" cy="429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11;p2">
            <a:extLst>
              <a:ext uri="{FF2B5EF4-FFF2-40B4-BE49-F238E27FC236}">
                <a16:creationId xmlns:a16="http://schemas.microsoft.com/office/drawing/2014/main" id="{D7E9A53A-254C-4D14-A88F-956665D850C9}"/>
              </a:ext>
            </a:extLst>
          </p:cNvPr>
          <p:cNvSpPr txBox="1"/>
          <p:nvPr/>
        </p:nvSpPr>
        <p:spPr>
          <a:xfrm>
            <a:off x="6846220" y="1938955"/>
            <a:ext cx="410249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Procesamiento de texto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86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Servicio de “Atención al Usuario”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108431"/>
            <a:ext cx="490634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extenderemos el modelo a otros servicios, y se comparara con la bolsa de palabras generada.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1398913" y="1218916"/>
            <a:ext cx="33615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Bolsa de palabras - Bag </a:t>
            </a:r>
            <a:r>
              <a:rPr lang="es-PE" altLang="es-PE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altLang="es-PE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kumimoji="0" lang="es-PE" altLang="es-PE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Google Shape;111;p2">
            <a:extLst>
              <a:ext uri="{FF2B5EF4-FFF2-40B4-BE49-F238E27FC236}">
                <a16:creationId xmlns:a16="http://schemas.microsoft.com/office/drawing/2014/main" id="{980CBEAB-6C3E-46A8-A6F3-17FEF36A433E}"/>
              </a:ext>
            </a:extLst>
          </p:cNvPr>
          <p:cNvSpPr txBox="1"/>
          <p:nvPr/>
        </p:nvSpPr>
        <p:spPr>
          <a:xfrm>
            <a:off x="1092385" y="1644695"/>
            <a:ext cx="397459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calidad de las bolsas de palabras, depende de la funciones de limpieza del texto.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0AC798-60E9-4734-AEEF-3F60001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587" y="775009"/>
            <a:ext cx="5809854" cy="5755725"/>
          </a:xfrm>
          <a:prstGeom prst="rect">
            <a:avLst/>
          </a:prstGeom>
        </p:spPr>
      </p:pic>
      <p:sp>
        <p:nvSpPr>
          <p:cNvPr id="16" name="Google Shape;111;p2">
            <a:extLst>
              <a:ext uri="{FF2B5EF4-FFF2-40B4-BE49-F238E27FC236}">
                <a16:creationId xmlns:a16="http://schemas.microsoft.com/office/drawing/2014/main" id="{9E8C0DFE-F61B-46F0-AF04-DB1400539FFA}"/>
              </a:ext>
            </a:extLst>
          </p:cNvPr>
          <p:cNvSpPr txBox="1"/>
          <p:nvPr/>
        </p:nvSpPr>
        <p:spPr>
          <a:xfrm>
            <a:off x="8794841" y="3786620"/>
            <a:ext cx="2769770" cy="15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funciones de limpieza y procesamiento de texto sirven para corregir palabras, eliminar texto innecesario, limpiar caracteres alfanuméricos, e inclusos simplificar el vocabulario.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Google Shape;111;p2">
            <a:extLst>
              <a:ext uri="{FF2B5EF4-FFF2-40B4-BE49-F238E27FC236}">
                <a16:creationId xmlns:a16="http://schemas.microsoft.com/office/drawing/2014/main" id="{F0497EF3-586B-4673-B866-730A9F140836}"/>
              </a:ext>
            </a:extLst>
          </p:cNvPr>
          <p:cNvSpPr txBox="1"/>
          <p:nvPr/>
        </p:nvSpPr>
        <p:spPr>
          <a:xfrm>
            <a:off x="843433" y="2947638"/>
            <a:ext cx="4660220" cy="272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procesar las palabras se observaron en muchos casos la descripción del reclamo no se asocia con el Servicio y/o Motivo estudiado.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converso con negocio y este fenómeno se debe a que los reclamos suelen hacer referencia al cargo de las personas que los atendió.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fenómeno modifica nuestro método usado para identificar las bolsas de palabras.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9919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11977</TotalTime>
  <Words>329</Words>
  <Application>Microsoft Office PowerPoint</Application>
  <PresentationFormat>Panorámica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Open Sans</vt:lpstr>
      <vt:lpstr>TEMA_PPT_PRUEBA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737</cp:revision>
  <dcterms:created xsi:type="dcterms:W3CDTF">2021-12-21T13:31:44Z</dcterms:created>
  <dcterms:modified xsi:type="dcterms:W3CDTF">2022-03-09T17:46:14Z</dcterms:modified>
</cp:coreProperties>
</file>